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1"/>
  </p:sldMasterIdLst>
  <p:notesMasterIdLst>
    <p:notesMasterId r:id="rId9"/>
  </p:notesMasterIdLst>
  <p:sldIdLst>
    <p:sldId id="256" r:id="rId2"/>
    <p:sldId id="339" r:id="rId3"/>
    <p:sldId id="340" r:id="rId4"/>
    <p:sldId id="341" r:id="rId5"/>
    <p:sldId id="342" r:id="rId6"/>
    <p:sldId id="343" r:id="rId7"/>
    <p:sldId id="34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11" autoAdjust="0"/>
    <p:restoredTop sz="86410" autoAdjust="0"/>
  </p:normalViewPr>
  <p:slideViewPr>
    <p:cSldViewPr snapToGrid="0">
      <p:cViewPr varScale="1">
        <p:scale>
          <a:sx n="97" d="100"/>
          <a:sy n="97" d="100"/>
        </p:scale>
        <p:origin x="154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33" d="100"/>
        <a:sy n="33" d="100"/>
      </p:scale>
      <p:origin x="0" y="0"/>
    </p:cViewPr>
  </p:sorterViewPr>
  <p:notesViewPr>
    <p:cSldViewPr snapToGrid="0">
      <p:cViewPr varScale="1">
        <p:scale>
          <a:sx n="64" d="100"/>
          <a:sy n="64" d="100"/>
        </p:scale>
        <p:origin x="61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590B9-3FEB-4BDE-B8AB-ADF6DFE34C15}" type="datetimeFigureOut">
              <a:rPr lang="en-US" smtClean="0"/>
              <a:t>10/23/2017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3FA01-470E-4385-B0B5-77EB2A592D20}" type="slidenum">
              <a:rPr lang="en-US" smtClean="0"/>
              <a:t>‹#›</a:t>
            </a:fld>
            <a:endParaRPr lang="en-US"/>
          </a:p>
        </p:txBody>
      </p:sp>
    </p:spTree>
    <p:extLst>
      <p:ext uri="{BB962C8B-B14F-4D97-AF65-F5344CB8AC3E}">
        <p14:creationId xmlns:p14="http://schemas.microsoft.com/office/powerpoint/2010/main" val="332910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93FA01-470E-4385-B0B5-77EB2A592D20}" type="slidenum">
              <a:rPr lang="en-US" smtClean="0"/>
              <a:t>1</a:t>
            </a:fld>
            <a:endParaRPr lang="en-US"/>
          </a:p>
        </p:txBody>
      </p:sp>
    </p:spTree>
    <p:extLst>
      <p:ext uri="{BB962C8B-B14F-4D97-AF65-F5344CB8AC3E}">
        <p14:creationId xmlns:p14="http://schemas.microsoft.com/office/powerpoint/2010/main" val="2592848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193800"/>
            <a:ext cx="5559552" cy="1253699"/>
          </a:xfrm>
        </p:spPr>
        <p:txBody>
          <a:bodyPr anchor="b"/>
          <a:lstStyle>
            <a:lvl1pPr>
              <a:defRPr sz="2100" cap="all" baseline="0">
                <a:solidFill>
                  <a:schemeClr val="accent1"/>
                </a:solidFill>
              </a:defRPr>
            </a:lvl1pPr>
          </a:lstStyle>
          <a:p>
            <a:r>
              <a:rPr lang="en-US"/>
              <a:t>Click to edit Master title style</a:t>
            </a:r>
            <a:endParaRPr lang="en-US" dirty="0"/>
          </a:p>
        </p:txBody>
      </p:sp>
      <p:sp>
        <p:nvSpPr>
          <p:cNvPr id="5" name="TextBox 4"/>
          <p:cNvSpPr txBox="1"/>
          <p:nvPr/>
        </p:nvSpPr>
        <p:spPr>
          <a:xfrm>
            <a:off x="457200" y="585216"/>
            <a:ext cx="5559552" cy="184666"/>
          </a:xfrm>
          <a:prstGeom prst="rect">
            <a:avLst/>
          </a:prstGeom>
          <a:noFill/>
        </p:spPr>
        <p:txBody>
          <a:bodyPr wrap="square" lIns="0" tIns="0" rIns="0" bIns="0" rtlCol="0">
            <a:spAutoFit/>
          </a:bodyPr>
          <a:lstStyle/>
          <a:p>
            <a:r>
              <a:rPr lang="en-US" sz="1200" b="1" dirty="0">
                <a:latin typeface="+mj-lt"/>
              </a:rPr>
              <a:t>SAE INTERNATIONAL</a:t>
            </a:r>
          </a:p>
        </p:txBody>
      </p:sp>
      <p:sp>
        <p:nvSpPr>
          <p:cNvPr id="6" name="Subtitle 2"/>
          <p:cNvSpPr>
            <a:spLocks noGrp="1"/>
          </p:cNvSpPr>
          <p:nvPr>
            <p:ph type="subTitle" idx="1" hasCustomPrompt="1"/>
          </p:nvPr>
        </p:nvSpPr>
        <p:spPr>
          <a:xfrm>
            <a:off x="457200" y="2511189"/>
            <a:ext cx="5562600" cy="3589044"/>
          </a:xfrm>
        </p:spPr>
        <p:txBody>
          <a:bodyPr>
            <a:noAutofit/>
          </a:bodyPr>
          <a:lstStyle>
            <a:lvl1pPr marL="0" indent="0" algn="l">
              <a:buNone/>
              <a:defRPr sz="2100" b="0" cap="none" baseline="0">
                <a:solidFill>
                  <a:schemeClr val="accent1"/>
                </a:solidFill>
              </a:defRPr>
            </a:lvl1pPr>
            <a:lvl2pPr marL="0" indent="0" algn="l">
              <a:buNone/>
              <a:defRPr sz="2100">
                <a:solidFill>
                  <a:schemeClr val="accent1"/>
                </a:solidFill>
              </a:defRPr>
            </a:lvl2pPr>
            <a:lvl3pPr marL="0" indent="0" algn="l">
              <a:buNone/>
              <a:defRPr sz="2100">
                <a:solidFill>
                  <a:schemeClr val="accent1"/>
                </a:solidFill>
              </a:defRPr>
            </a:lvl3pPr>
            <a:lvl4pPr marL="0" indent="0" algn="l">
              <a:buNone/>
              <a:defRPr sz="2100">
                <a:solidFill>
                  <a:schemeClr val="accent1"/>
                </a:solidFill>
              </a:defRPr>
            </a:lvl4pPr>
            <a:lvl5pPr marL="0" indent="0" algn="l">
              <a:buNone/>
              <a:tabLst/>
              <a:defRPr sz="2100">
                <a:solidFill>
                  <a:schemeClr val="accent1"/>
                </a:solidFill>
              </a:defRPr>
            </a:lvl5pPr>
            <a:lvl6pPr marL="0" indent="0" algn="l">
              <a:spcBef>
                <a:spcPts val="0"/>
              </a:spcBef>
              <a:buNone/>
              <a:defRPr sz="2100">
                <a:solidFill>
                  <a:schemeClr val="accent1"/>
                </a:solidFill>
              </a:defRPr>
            </a:lvl6pPr>
            <a:lvl7pPr marL="0" indent="0" algn="l">
              <a:spcBef>
                <a:spcPts val="0"/>
              </a:spcBef>
              <a:buNone/>
              <a:defRPr sz="2100">
                <a:solidFill>
                  <a:schemeClr val="accent1"/>
                </a:solidFill>
              </a:defRPr>
            </a:lvl7pPr>
            <a:lvl8pPr marL="0" indent="0" algn="l">
              <a:spcBef>
                <a:spcPts val="0"/>
              </a:spcBef>
              <a:buNone/>
              <a:defRPr sz="2100">
                <a:solidFill>
                  <a:schemeClr val="accent1"/>
                </a:solidFill>
              </a:defRPr>
            </a:lvl8pPr>
            <a:lvl9pPr marL="0" indent="0" algn="l">
              <a:spcBef>
                <a:spcPts val="0"/>
              </a:spcBef>
              <a:buNone/>
              <a:defRPr sz="2100">
                <a:solidFill>
                  <a:schemeClr val="accent1"/>
                </a:solidFill>
              </a:defRPr>
            </a:lvl9pPr>
          </a:lstStyle>
          <a:p>
            <a:pPr lvl="0"/>
            <a:r>
              <a:rPr lang="en-US" sz="2100" dirty="0"/>
              <a:t>Click to edit subhead</a:t>
            </a:r>
          </a:p>
        </p:txBody>
      </p:sp>
      <p:pic>
        <p:nvPicPr>
          <p:cNvPr id="11" name="Picture 10" descr="sae_sg_dbl_rgb_wht.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971396" y="1685396"/>
            <a:ext cx="6934199" cy="3563408"/>
          </a:xfrm>
          <a:prstGeom prst="rect">
            <a:avLst/>
          </a:prstGeom>
        </p:spPr>
      </p:pic>
    </p:spTree>
    <p:extLst>
      <p:ext uri="{BB962C8B-B14F-4D97-AF65-F5344CB8AC3E}">
        <p14:creationId xmlns:p14="http://schemas.microsoft.com/office/powerpoint/2010/main" val="136952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lide">
    <p:bg>
      <p:bgPr>
        <a:solidFill>
          <a:schemeClr val="accent1"/>
        </a:solidFill>
        <a:effectLst/>
      </p:bgPr>
    </p:bg>
    <p:spTree>
      <p:nvGrpSpPr>
        <p:cNvPr id="1" name=""/>
        <p:cNvGrpSpPr/>
        <p:nvPr/>
      </p:nvGrpSpPr>
      <p:grpSpPr>
        <a:xfrm>
          <a:off x="0" y="0"/>
          <a:ext cx="0" cy="0"/>
          <a:chOff x="0" y="0"/>
          <a:chExt cx="0" cy="0"/>
        </a:xfrm>
      </p:grpSpPr>
      <p:sp>
        <p:nvSpPr>
          <p:cNvPr id="12" name="Freeform 11"/>
          <p:cNvSpPr/>
          <p:nvPr/>
        </p:nvSpPr>
        <p:spPr bwMode="hidden">
          <a:xfrm>
            <a:off x="0" y="381000"/>
            <a:ext cx="914400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bwMode="hidden">
          <a:xfrm>
            <a:off x="0" y="2010247"/>
            <a:ext cx="914400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457200" y="1214965"/>
            <a:ext cx="822960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30936-1ACE-4510-BB83-CA70BEECEBF6}" type="slidenum">
              <a:rPr lang="en-US" smtClean="0"/>
              <a:t>‹#›</a:t>
            </a:fld>
            <a:endParaRPr lang="en-US"/>
          </a:p>
        </p:txBody>
      </p:sp>
      <p:cxnSp>
        <p:nvCxnSpPr>
          <p:cNvPr id="8" name="Straight Connector 7"/>
          <p:cNvCxnSpPr/>
          <p:nvPr/>
        </p:nvCxnSpPr>
        <p:spPr>
          <a:xfrm>
            <a:off x="457200" y="6437377"/>
            <a:ext cx="8229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457200" y="182880"/>
            <a:ext cx="8229600" cy="670560"/>
          </a:xfrm>
        </p:spPr>
        <p:txBody>
          <a:bodyPr/>
          <a:lstStyle/>
          <a:p>
            <a:r>
              <a:rPr lang="en-US"/>
              <a:t>Click to edit Master title style</a:t>
            </a:r>
            <a:endParaRPr lang="en-US" dirty="0"/>
          </a:p>
        </p:txBody>
      </p:sp>
      <p:sp>
        <p:nvSpPr>
          <p:cNvPr id="11" name="TextBox 10"/>
          <p:cNvSpPr txBox="1"/>
          <p:nvPr/>
        </p:nvSpPr>
        <p:spPr>
          <a:xfrm>
            <a:off x="457200" y="6498337"/>
            <a:ext cx="2130552" cy="123111"/>
          </a:xfrm>
          <a:prstGeom prst="rect">
            <a:avLst/>
          </a:prstGeom>
          <a:noFill/>
        </p:spPr>
        <p:txBody>
          <a:bodyPr wrap="square" lIns="0" tIns="0" rIns="0" bIns="0" rtlCol="0">
            <a:spAutoFit/>
          </a:bodyPr>
          <a:lstStyle/>
          <a:p>
            <a:r>
              <a:rPr lang="en-US" sz="800" b="1" cap="all" baseline="0" dirty="0">
                <a:latin typeface="+mj-lt"/>
              </a:rPr>
              <a:t>SAE INTERNATIONAL</a:t>
            </a:r>
          </a:p>
        </p:txBody>
      </p:sp>
    </p:spTree>
    <p:extLst>
      <p:ext uri="{BB962C8B-B14F-4D97-AF65-F5344CB8AC3E}">
        <p14:creationId xmlns:p14="http://schemas.microsoft.com/office/powerpoint/2010/main" val="292640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One-third Slide">
    <p:bg>
      <p:bgPr>
        <a:solidFill>
          <a:schemeClr val="accent1"/>
        </a:solidFill>
        <a:effectLst/>
      </p:bgPr>
    </p:bg>
    <p:spTree>
      <p:nvGrpSpPr>
        <p:cNvPr id="1" name=""/>
        <p:cNvGrpSpPr/>
        <p:nvPr/>
      </p:nvGrpSpPr>
      <p:grpSpPr>
        <a:xfrm>
          <a:off x="0" y="0"/>
          <a:ext cx="0" cy="0"/>
          <a:chOff x="0" y="0"/>
          <a:chExt cx="0" cy="0"/>
        </a:xfrm>
      </p:grpSpPr>
      <p:sp>
        <p:nvSpPr>
          <p:cNvPr id="12" name="Freeform 11"/>
          <p:cNvSpPr/>
          <p:nvPr/>
        </p:nvSpPr>
        <p:spPr bwMode="hidden">
          <a:xfrm>
            <a:off x="0" y="381000"/>
            <a:ext cx="914400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bwMode="hidden">
          <a:xfrm>
            <a:off x="0" y="2010247"/>
            <a:ext cx="914400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82880"/>
            <a:ext cx="8229600" cy="670560"/>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2430936-1ACE-4510-BB83-CA70BEECEBF6}" type="slidenum">
              <a:rPr lang="en-US" smtClean="0"/>
              <a:t>‹#›</a:t>
            </a:fld>
            <a:endParaRPr lang="en-US"/>
          </a:p>
        </p:txBody>
      </p:sp>
      <p:sp>
        <p:nvSpPr>
          <p:cNvPr id="6" name="Content Placeholder 5"/>
          <p:cNvSpPr>
            <a:spLocks noGrp="1"/>
          </p:cNvSpPr>
          <p:nvPr>
            <p:ph sz="quarter" idx="12" hasCustomPrompt="1"/>
          </p:nvPr>
        </p:nvSpPr>
        <p:spPr>
          <a:xfrm>
            <a:off x="457200" y="1214965"/>
            <a:ext cx="265176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hasCustomPrompt="1"/>
          </p:nvPr>
        </p:nvSpPr>
        <p:spPr>
          <a:xfrm>
            <a:off x="3246120" y="1214965"/>
            <a:ext cx="544068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457200" y="6437377"/>
            <a:ext cx="8229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6498337"/>
            <a:ext cx="2130552" cy="123111"/>
          </a:xfrm>
          <a:prstGeom prst="rect">
            <a:avLst/>
          </a:prstGeom>
          <a:noFill/>
        </p:spPr>
        <p:txBody>
          <a:bodyPr wrap="square" lIns="0" tIns="0" rIns="0" bIns="0" rtlCol="0">
            <a:spAutoFit/>
          </a:bodyPr>
          <a:lstStyle/>
          <a:p>
            <a:r>
              <a:rPr lang="en-US" sz="800" b="1" dirty="0">
                <a:latin typeface="+mj-lt"/>
              </a:rPr>
              <a:t>SAE INTERNATIONAL</a:t>
            </a:r>
          </a:p>
        </p:txBody>
      </p:sp>
    </p:spTree>
    <p:extLst>
      <p:ext uri="{BB962C8B-B14F-4D97-AF65-F5344CB8AC3E}">
        <p14:creationId xmlns:p14="http://schemas.microsoft.com/office/powerpoint/2010/main" val="623498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Two Columns Slide">
    <p:bg>
      <p:bgPr>
        <a:solidFill>
          <a:schemeClr val="accent1"/>
        </a:solidFill>
        <a:effectLst/>
      </p:bgPr>
    </p:bg>
    <p:spTree>
      <p:nvGrpSpPr>
        <p:cNvPr id="1" name=""/>
        <p:cNvGrpSpPr/>
        <p:nvPr/>
      </p:nvGrpSpPr>
      <p:grpSpPr>
        <a:xfrm>
          <a:off x="0" y="0"/>
          <a:ext cx="0" cy="0"/>
          <a:chOff x="0" y="0"/>
          <a:chExt cx="0" cy="0"/>
        </a:xfrm>
      </p:grpSpPr>
      <p:sp>
        <p:nvSpPr>
          <p:cNvPr id="11" name="Freeform 10"/>
          <p:cNvSpPr/>
          <p:nvPr/>
        </p:nvSpPr>
        <p:spPr bwMode="hidden">
          <a:xfrm>
            <a:off x="0" y="381000"/>
            <a:ext cx="914400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bwMode="hidden">
          <a:xfrm>
            <a:off x="0" y="2010247"/>
            <a:ext cx="914400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82880"/>
            <a:ext cx="8229600" cy="670560"/>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2430936-1ACE-4510-BB83-CA70BEECEBF6}" type="slidenum">
              <a:rPr lang="en-US" smtClean="0"/>
              <a:t>‹#›</a:t>
            </a:fld>
            <a:endParaRPr lang="en-US"/>
          </a:p>
        </p:txBody>
      </p:sp>
      <p:sp>
        <p:nvSpPr>
          <p:cNvPr id="6" name="Content Placeholder 5"/>
          <p:cNvSpPr>
            <a:spLocks noGrp="1"/>
          </p:cNvSpPr>
          <p:nvPr>
            <p:ph sz="quarter" idx="12" hasCustomPrompt="1"/>
          </p:nvPr>
        </p:nvSpPr>
        <p:spPr>
          <a:xfrm>
            <a:off x="457200" y="1214965"/>
            <a:ext cx="4050792"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hasCustomPrompt="1"/>
          </p:nvPr>
        </p:nvSpPr>
        <p:spPr>
          <a:xfrm>
            <a:off x="4636008" y="1214965"/>
            <a:ext cx="4050792"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457200" y="6437377"/>
            <a:ext cx="8229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6498337"/>
            <a:ext cx="2130552" cy="123111"/>
          </a:xfrm>
          <a:prstGeom prst="rect">
            <a:avLst/>
          </a:prstGeom>
          <a:noFill/>
        </p:spPr>
        <p:txBody>
          <a:bodyPr wrap="square" lIns="0" tIns="0" rIns="0" bIns="0" rtlCol="0">
            <a:spAutoFit/>
          </a:bodyPr>
          <a:lstStyle/>
          <a:p>
            <a:r>
              <a:rPr lang="en-US" sz="800" b="1" cap="all" baseline="0" dirty="0">
                <a:latin typeface="+mj-lt"/>
              </a:rPr>
              <a:t>SAE INTERNATIONAL</a:t>
            </a:r>
          </a:p>
        </p:txBody>
      </p:sp>
    </p:spTree>
    <p:extLst>
      <p:ext uri="{BB962C8B-B14F-4D97-AF65-F5344CB8AC3E}">
        <p14:creationId xmlns:p14="http://schemas.microsoft.com/office/powerpoint/2010/main" val="3403268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Two-thirds Slide">
    <p:bg>
      <p:bgPr>
        <a:solidFill>
          <a:schemeClr val="accent1"/>
        </a:solidFill>
        <a:effectLst/>
      </p:bgPr>
    </p:bg>
    <p:spTree>
      <p:nvGrpSpPr>
        <p:cNvPr id="1" name=""/>
        <p:cNvGrpSpPr/>
        <p:nvPr/>
      </p:nvGrpSpPr>
      <p:grpSpPr>
        <a:xfrm>
          <a:off x="0" y="0"/>
          <a:ext cx="0" cy="0"/>
          <a:chOff x="0" y="0"/>
          <a:chExt cx="0" cy="0"/>
        </a:xfrm>
      </p:grpSpPr>
      <p:sp>
        <p:nvSpPr>
          <p:cNvPr id="11" name="Freeform 10"/>
          <p:cNvSpPr/>
          <p:nvPr/>
        </p:nvSpPr>
        <p:spPr bwMode="hidden">
          <a:xfrm>
            <a:off x="0" y="381000"/>
            <a:ext cx="914400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bwMode="hidden">
          <a:xfrm>
            <a:off x="0" y="2010247"/>
            <a:ext cx="914400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82880"/>
            <a:ext cx="8229600" cy="670560"/>
          </a:xfrm>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2430936-1ACE-4510-BB83-CA70BEECEBF6}" type="slidenum">
              <a:rPr lang="en-US" smtClean="0"/>
              <a:t>‹#›</a:t>
            </a:fld>
            <a:endParaRPr lang="en-US"/>
          </a:p>
        </p:txBody>
      </p:sp>
      <p:sp>
        <p:nvSpPr>
          <p:cNvPr id="6" name="Content Placeholder 5"/>
          <p:cNvSpPr>
            <a:spLocks noGrp="1"/>
          </p:cNvSpPr>
          <p:nvPr>
            <p:ph sz="quarter" idx="12" hasCustomPrompt="1"/>
          </p:nvPr>
        </p:nvSpPr>
        <p:spPr>
          <a:xfrm>
            <a:off x="457200" y="1214965"/>
            <a:ext cx="544068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hasCustomPrompt="1"/>
          </p:nvPr>
        </p:nvSpPr>
        <p:spPr>
          <a:xfrm>
            <a:off x="6035040" y="1214965"/>
            <a:ext cx="265176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457200" y="6437377"/>
            <a:ext cx="8229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6498337"/>
            <a:ext cx="2130552" cy="123111"/>
          </a:xfrm>
          <a:prstGeom prst="rect">
            <a:avLst/>
          </a:prstGeom>
          <a:noFill/>
        </p:spPr>
        <p:txBody>
          <a:bodyPr wrap="square" lIns="0" tIns="0" rIns="0" bIns="0" rtlCol="0">
            <a:spAutoFit/>
          </a:bodyPr>
          <a:lstStyle/>
          <a:p>
            <a:r>
              <a:rPr lang="en-US" sz="800" b="1" cap="all" baseline="0" dirty="0">
                <a:latin typeface="+mj-lt"/>
              </a:rPr>
              <a:t>SAE INTERNATIONAL</a:t>
            </a:r>
          </a:p>
        </p:txBody>
      </p:sp>
    </p:spTree>
    <p:extLst>
      <p:ext uri="{BB962C8B-B14F-4D97-AF65-F5344CB8AC3E}">
        <p14:creationId xmlns:p14="http://schemas.microsoft.com/office/powerpoint/2010/main" val="202152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lumns Slide">
    <p:bg>
      <p:bgPr>
        <a:solidFill>
          <a:schemeClr val="accent1"/>
        </a:solidFill>
        <a:effectLst/>
      </p:bgPr>
    </p:bg>
    <p:spTree>
      <p:nvGrpSpPr>
        <p:cNvPr id="1" name=""/>
        <p:cNvGrpSpPr/>
        <p:nvPr/>
      </p:nvGrpSpPr>
      <p:grpSpPr>
        <a:xfrm>
          <a:off x="0" y="0"/>
          <a:ext cx="0" cy="0"/>
          <a:chOff x="0" y="0"/>
          <a:chExt cx="0" cy="0"/>
        </a:xfrm>
      </p:grpSpPr>
      <p:sp>
        <p:nvSpPr>
          <p:cNvPr id="13" name="Freeform 12"/>
          <p:cNvSpPr/>
          <p:nvPr/>
        </p:nvSpPr>
        <p:spPr bwMode="hidden">
          <a:xfrm>
            <a:off x="0" y="381000"/>
            <a:ext cx="914400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bwMode="hidden">
          <a:xfrm>
            <a:off x="0" y="2010247"/>
            <a:ext cx="914400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82880"/>
            <a:ext cx="8229600" cy="670560"/>
          </a:xfrm>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30936-1ACE-4510-BB83-CA70BEECEBF6}" type="slidenum">
              <a:rPr lang="en-US" smtClean="0"/>
              <a:t>‹#›</a:t>
            </a:fld>
            <a:endParaRPr lang="en-US"/>
          </a:p>
        </p:txBody>
      </p:sp>
      <p:cxnSp>
        <p:nvCxnSpPr>
          <p:cNvPr id="8" name="Straight Connector 7"/>
          <p:cNvCxnSpPr/>
          <p:nvPr/>
        </p:nvCxnSpPr>
        <p:spPr>
          <a:xfrm>
            <a:off x="457200" y="6437377"/>
            <a:ext cx="8229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3" hasCustomPrompt="1"/>
          </p:nvPr>
        </p:nvSpPr>
        <p:spPr>
          <a:xfrm>
            <a:off x="457200" y="1219200"/>
            <a:ext cx="265176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9" name="Content Placeholder 18"/>
          <p:cNvSpPr>
            <a:spLocks noGrp="1"/>
          </p:cNvSpPr>
          <p:nvPr>
            <p:ph sz="quarter" idx="14" hasCustomPrompt="1"/>
          </p:nvPr>
        </p:nvSpPr>
        <p:spPr>
          <a:xfrm>
            <a:off x="3246120" y="1219200"/>
            <a:ext cx="265176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0"/>
          <p:cNvSpPr>
            <a:spLocks noGrp="1"/>
          </p:cNvSpPr>
          <p:nvPr>
            <p:ph sz="quarter" idx="15" hasCustomPrompt="1"/>
          </p:nvPr>
        </p:nvSpPr>
        <p:spPr>
          <a:xfrm>
            <a:off x="6035040" y="1219200"/>
            <a:ext cx="265176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p:nvSpPr>
        <p:spPr>
          <a:xfrm>
            <a:off x="457200" y="6498337"/>
            <a:ext cx="2130552" cy="123111"/>
          </a:xfrm>
          <a:prstGeom prst="rect">
            <a:avLst/>
          </a:prstGeom>
          <a:noFill/>
        </p:spPr>
        <p:txBody>
          <a:bodyPr wrap="square" lIns="0" tIns="0" rIns="0" bIns="0" rtlCol="0">
            <a:spAutoFit/>
          </a:bodyPr>
          <a:lstStyle/>
          <a:p>
            <a:r>
              <a:rPr lang="en-US" sz="800" b="1" cap="all" baseline="0" dirty="0">
                <a:latin typeface="+mj-lt"/>
              </a:rPr>
              <a:t>SAE INTERNATIONAL</a:t>
            </a:r>
          </a:p>
        </p:txBody>
      </p:sp>
    </p:spTree>
    <p:extLst>
      <p:ext uri="{BB962C8B-B14F-4D97-AF65-F5344CB8AC3E}">
        <p14:creationId xmlns:p14="http://schemas.microsoft.com/office/powerpoint/2010/main" val="3194835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Bottom Two Columns Slide">
    <p:bg>
      <p:bgPr>
        <a:solidFill>
          <a:schemeClr val="accent1"/>
        </a:solidFill>
        <a:effectLst/>
      </p:bgPr>
    </p:bg>
    <p:spTree>
      <p:nvGrpSpPr>
        <p:cNvPr id="1" name=""/>
        <p:cNvGrpSpPr/>
        <p:nvPr/>
      </p:nvGrpSpPr>
      <p:grpSpPr>
        <a:xfrm>
          <a:off x="0" y="0"/>
          <a:ext cx="0" cy="0"/>
          <a:chOff x="0" y="0"/>
          <a:chExt cx="0" cy="0"/>
        </a:xfrm>
      </p:grpSpPr>
      <p:sp>
        <p:nvSpPr>
          <p:cNvPr id="13" name="Freeform 12"/>
          <p:cNvSpPr/>
          <p:nvPr/>
        </p:nvSpPr>
        <p:spPr bwMode="hidden">
          <a:xfrm>
            <a:off x="0" y="381000"/>
            <a:ext cx="914400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p:nvSpPr>
        <p:spPr bwMode="hidden">
          <a:xfrm>
            <a:off x="0" y="2010247"/>
            <a:ext cx="914400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82880"/>
            <a:ext cx="8229600" cy="67056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200" y="1214968"/>
            <a:ext cx="8229600" cy="1674537"/>
          </a:xfrm>
        </p:spPr>
        <p:txBody>
          <a:bodyPr/>
          <a:lstStyle>
            <a:lvl1pPr>
              <a:defRPr/>
            </a:lvl1pPr>
          </a:lstStyle>
          <a:p>
            <a:pPr lvl="0"/>
            <a:r>
              <a:rPr lang="en-US" dirty="0"/>
              <a:t>Click to edit content</a:t>
            </a:r>
          </a:p>
          <a:p>
            <a:pPr lvl="1"/>
            <a:r>
              <a:rPr lang="en-US" dirty="0"/>
              <a:t>Second level</a:t>
            </a:r>
          </a:p>
          <a:p>
            <a:pPr lvl="2"/>
            <a:r>
              <a:rPr lang="en-US" dirty="0"/>
              <a:t>Third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30936-1ACE-4510-BB83-CA70BEECEBF6}" type="slidenum">
              <a:rPr lang="en-US" smtClean="0"/>
              <a:t>‹#›</a:t>
            </a:fld>
            <a:endParaRPr lang="en-US"/>
          </a:p>
        </p:txBody>
      </p:sp>
      <p:cxnSp>
        <p:nvCxnSpPr>
          <p:cNvPr id="8" name="Straight Connector 7"/>
          <p:cNvCxnSpPr/>
          <p:nvPr/>
        </p:nvCxnSpPr>
        <p:spPr>
          <a:xfrm>
            <a:off x="457200" y="6437377"/>
            <a:ext cx="8229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3" hasCustomPrompt="1"/>
          </p:nvPr>
        </p:nvSpPr>
        <p:spPr>
          <a:xfrm>
            <a:off x="457200" y="3048000"/>
            <a:ext cx="4050792" cy="30480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p:cNvSpPr>
            <a:spLocks noGrp="1"/>
          </p:cNvSpPr>
          <p:nvPr>
            <p:ph sz="quarter" idx="14" hasCustomPrompt="1"/>
          </p:nvPr>
        </p:nvSpPr>
        <p:spPr>
          <a:xfrm>
            <a:off x="4636008" y="3048000"/>
            <a:ext cx="4050792" cy="30480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p:nvSpPr>
        <p:spPr>
          <a:xfrm>
            <a:off x="457200" y="6498337"/>
            <a:ext cx="2130552" cy="123111"/>
          </a:xfrm>
          <a:prstGeom prst="rect">
            <a:avLst/>
          </a:prstGeom>
          <a:noFill/>
        </p:spPr>
        <p:txBody>
          <a:bodyPr wrap="square" lIns="0" tIns="0" rIns="0" bIns="0" rtlCol="0">
            <a:spAutoFit/>
          </a:bodyPr>
          <a:lstStyle/>
          <a:p>
            <a:r>
              <a:rPr lang="en-US" sz="800" b="1" cap="all" baseline="0" dirty="0">
                <a:latin typeface="+mj-lt"/>
              </a:rPr>
              <a:t>SAE INTERNATIONAL</a:t>
            </a:r>
          </a:p>
        </p:txBody>
      </p:sp>
    </p:spTree>
    <p:extLst>
      <p:ext uri="{BB962C8B-B14F-4D97-AF65-F5344CB8AC3E}">
        <p14:creationId xmlns:p14="http://schemas.microsoft.com/office/powerpoint/2010/main" val="3348734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Bottom Three Columns Slide">
    <p:bg>
      <p:bgPr>
        <a:solidFill>
          <a:schemeClr val="accent1"/>
        </a:solidFill>
        <a:effectLst/>
      </p:bgPr>
    </p:bg>
    <p:spTree>
      <p:nvGrpSpPr>
        <p:cNvPr id="1" name=""/>
        <p:cNvGrpSpPr/>
        <p:nvPr/>
      </p:nvGrpSpPr>
      <p:grpSpPr>
        <a:xfrm>
          <a:off x="0" y="0"/>
          <a:ext cx="0" cy="0"/>
          <a:chOff x="0" y="0"/>
          <a:chExt cx="0" cy="0"/>
        </a:xfrm>
      </p:grpSpPr>
      <p:sp>
        <p:nvSpPr>
          <p:cNvPr id="14" name="Freeform 13"/>
          <p:cNvSpPr/>
          <p:nvPr/>
        </p:nvSpPr>
        <p:spPr bwMode="hidden">
          <a:xfrm>
            <a:off x="0" y="381000"/>
            <a:ext cx="914400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p:nvSpPr>
        <p:spPr bwMode="hidden">
          <a:xfrm>
            <a:off x="0" y="2010247"/>
            <a:ext cx="914400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82880"/>
            <a:ext cx="8229600" cy="670560"/>
          </a:xfrm>
        </p:spPr>
        <p:txBody>
          <a:bodyPr/>
          <a:lstStyle>
            <a:lvl1pPr>
              <a:defRPr/>
            </a:lvl1pPr>
          </a:lstStyle>
          <a:p>
            <a:r>
              <a:rPr lang="en-US"/>
              <a:t>Click to edit Master title style</a:t>
            </a:r>
            <a:endParaRPr lang="en-US" dirty="0"/>
          </a:p>
        </p:txBody>
      </p:sp>
      <p:sp>
        <p:nvSpPr>
          <p:cNvPr id="3" name="Content Placeholder 2"/>
          <p:cNvSpPr>
            <a:spLocks noGrp="1"/>
          </p:cNvSpPr>
          <p:nvPr>
            <p:ph idx="1" hasCustomPrompt="1"/>
          </p:nvPr>
        </p:nvSpPr>
        <p:spPr>
          <a:xfrm>
            <a:off x="457200" y="1214968"/>
            <a:ext cx="8229600" cy="2112433"/>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30936-1ACE-4510-BB83-CA70BEECEBF6}" type="slidenum">
              <a:rPr lang="en-US" smtClean="0"/>
              <a:t>‹#›</a:t>
            </a:fld>
            <a:endParaRPr lang="en-US"/>
          </a:p>
        </p:txBody>
      </p:sp>
      <p:cxnSp>
        <p:nvCxnSpPr>
          <p:cNvPr id="8" name="Straight Connector 7"/>
          <p:cNvCxnSpPr/>
          <p:nvPr/>
        </p:nvCxnSpPr>
        <p:spPr>
          <a:xfrm>
            <a:off x="457200" y="6437377"/>
            <a:ext cx="8229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3" hasCustomPrompt="1"/>
          </p:nvPr>
        </p:nvSpPr>
        <p:spPr>
          <a:xfrm>
            <a:off x="457200" y="3474720"/>
            <a:ext cx="2651760" cy="262128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p:cNvSpPr>
            <a:spLocks noGrp="1"/>
          </p:cNvSpPr>
          <p:nvPr>
            <p:ph sz="quarter" idx="14" hasCustomPrompt="1"/>
          </p:nvPr>
        </p:nvSpPr>
        <p:spPr>
          <a:xfrm>
            <a:off x="3246120" y="3474720"/>
            <a:ext cx="2651760" cy="262128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0"/>
          <p:cNvSpPr>
            <a:spLocks noGrp="1"/>
          </p:cNvSpPr>
          <p:nvPr>
            <p:ph sz="quarter" idx="15" hasCustomPrompt="1"/>
          </p:nvPr>
        </p:nvSpPr>
        <p:spPr>
          <a:xfrm>
            <a:off x="6035040" y="3474720"/>
            <a:ext cx="2651760" cy="262128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p:nvSpPr>
        <p:spPr>
          <a:xfrm>
            <a:off x="457200" y="6498337"/>
            <a:ext cx="2130552" cy="123111"/>
          </a:xfrm>
          <a:prstGeom prst="rect">
            <a:avLst/>
          </a:prstGeom>
          <a:noFill/>
        </p:spPr>
        <p:txBody>
          <a:bodyPr wrap="square" lIns="0" tIns="0" rIns="0" bIns="0" rtlCol="0">
            <a:spAutoFit/>
          </a:bodyPr>
          <a:lstStyle/>
          <a:p>
            <a:r>
              <a:rPr lang="en-US" sz="800" b="1" cap="all" baseline="0" dirty="0">
                <a:latin typeface="+mj-lt"/>
              </a:rPr>
              <a:t>SAE INTERNATIONAL</a:t>
            </a:r>
          </a:p>
        </p:txBody>
      </p:sp>
    </p:spTree>
    <p:extLst>
      <p:ext uri="{BB962C8B-B14F-4D97-AF65-F5344CB8AC3E}">
        <p14:creationId xmlns:p14="http://schemas.microsoft.com/office/powerpoint/2010/main" val="2677363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x Columns with Captions Slide">
    <p:bg>
      <p:bgPr>
        <a:solidFill>
          <a:schemeClr val="accent1"/>
        </a:solidFill>
        <a:effectLst/>
      </p:bgPr>
    </p:bg>
    <p:spTree>
      <p:nvGrpSpPr>
        <p:cNvPr id="1" name=""/>
        <p:cNvGrpSpPr/>
        <p:nvPr/>
      </p:nvGrpSpPr>
      <p:grpSpPr>
        <a:xfrm>
          <a:off x="0" y="0"/>
          <a:ext cx="0" cy="0"/>
          <a:chOff x="0" y="0"/>
          <a:chExt cx="0" cy="0"/>
        </a:xfrm>
      </p:grpSpPr>
      <p:sp>
        <p:nvSpPr>
          <p:cNvPr id="27" name="Freeform 26"/>
          <p:cNvSpPr/>
          <p:nvPr/>
        </p:nvSpPr>
        <p:spPr bwMode="hidden">
          <a:xfrm>
            <a:off x="0" y="381000"/>
            <a:ext cx="914400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bwMode="hidden">
          <a:xfrm>
            <a:off x="0" y="2010247"/>
            <a:ext cx="9144000" cy="4847753"/>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82880"/>
            <a:ext cx="8229600" cy="670560"/>
          </a:xfrm>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30936-1ACE-4510-BB83-CA70BEECEBF6}" type="slidenum">
              <a:rPr lang="en-US" smtClean="0"/>
              <a:t>‹#›</a:t>
            </a:fld>
            <a:endParaRPr lang="en-US"/>
          </a:p>
        </p:txBody>
      </p:sp>
      <p:cxnSp>
        <p:nvCxnSpPr>
          <p:cNvPr id="8" name="Straight Connector 7"/>
          <p:cNvCxnSpPr/>
          <p:nvPr/>
        </p:nvCxnSpPr>
        <p:spPr>
          <a:xfrm>
            <a:off x="457200" y="6437377"/>
            <a:ext cx="8229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 y="6498337"/>
            <a:ext cx="2130552" cy="123111"/>
          </a:xfrm>
          <a:prstGeom prst="rect">
            <a:avLst/>
          </a:prstGeom>
          <a:noFill/>
        </p:spPr>
        <p:txBody>
          <a:bodyPr wrap="square" lIns="0" tIns="0" rIns="0" bIns="0" rtlCol="0">
            <a:spAutoFit/>
          </a:bodyPr>
          <a:lstStyle/>
          <a:p>
            <a:r>
              <a:rPr lang="en-US" sz="800" b="1" cap="all" baseline="0" dirty="0">
                <a:latin typeface="+mj-lt"/>
              </a:rPr>
              <a:t>SAE INTERNATIONAL</a:t>
            </a:r>
          </a:p>
        </p:txBody>
      </p:sp>
      <p:sp>
        <p:nvSpPr>
          <p:cNvPr id="17" name="Content Placeholder 16"/>
          <p:cNvSpPr>
            <a:spLocks noGrp="1"/>
          </p:cNvSpPr>
          <p:nvPr>
            <p:ph sz="quarter" idx="13" hasCustomPrompt="1"/>
          </p:nvPr>
        </p:nvSpPr>
        <p:spPr>
          <a:xfrm>
            <a:off x="457200" y="1219200"/>
            <a:ext cx="2651760" cy="170688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p:cNvSpPr>
            <a:spLocks noGrp="1"/>
          </p:cNvSpPr>
          <p:nvPr>
            <p:ph sz="quarter" idx="14" hasCustomPrompt="1"/>
          </p:nvPr>
        </p:nvSpPr>
        <p:spPr>
          <a:xfrm>
            <a:off x="3246120" y="1219200"/>
            <a:ext cx="2651760" cy="170688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0"/>
          <p:cNvSpPr>
            <a:spLocks noGrp="1"/>
          </p:cNvSpPr>
          <p:nvPr>
            <p:ph sz="quarter" idx="15" hasCustomPrompt="1"/>
          </p:nvPr>
        </p:nvSpPr>
        <p:spPr>
          <a:xfrm>
            <a:off x="6035040" y="1219200"/>
            <a:ext cx="2651760" cy="170688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6" hasCustomPrompt="1"/>
          </p:nvPr>
        </p:nvSpPr>
        <p:spPr>
          <a:xfrm>
            <a:off x="457200" y="3022600"/>
            <a:ext cx="2651760" cy="487680"/>
          </a:xfrm>
        </p:spPr>
        <p:txBody>
          <a:bodyPr/>
          <a:lstStyle>
            <a:lvl1pPr marL="0" indent="0">
              <a:buFont typeface="Arial" pitchFamily="34" charset="0"/>
              <a:buNone/>
              <a:defRPr sz="1000" b="0"/>
            </a:lvl1pPr>
            <a:lvl2pPr marL="0" indent="0">
              <a:buFont typeface="Arial" pitchFamily="34" charset="0"/>
              <a:buNone/>
              <a:defRPr sz="1000" b="0"/>
            </a:lvl2pPr>
            <a:lvl3pPr marL="0" indent="0">
              <a:buNone/>
              <a:defRPr sz="1000" b="0"/>
            </a:lvl3pPr>
            <a:lvl4pPr marL="0" indent="0">
              <a:buNone/>
              <a:defRPr sz="1000" b="0"/>
            </a:lvl4pPr>
            <a:lvl5pPr marL="0" indent="0">
              <a:buNone/>
              <a:defRPr sz="1000" b="0"/>
            </a:lvl5pPr>
            <a:lvl6pPr marL="0" indent="0">
              <a:buNone/>
              <a:defRPr sz="1000"/>
            </a:lvl6pPr>
            <a:lvl8pPr marL="0" indent="0">
              <a:buNone/>
              <a:defRPr sz="1000"/>
            </a:lvl8pPr>
            <a:lvl9pPr marL="0" indent="0">
              <a:buNone/>
              <a:defRPr sz="1000"/>
            </a:lvl9pPr>
          </a:lstStyle>
          <a:p>
            <a:pPr lvl="0"/>
            <a:r>
              <a:rPr lang="en-US" dirty="0"/>
              <a:t>Click to edit master text styles</a:t>
            </a:r>
          </a:p>
        </p:txBody>
      </p:sp>
      <p:sp>
        <p:nvSpPr>
          <p:cNvPr id="16" name="Text Placeholder 13"/>
          <p:cNvSpPr>
            <a:spLocks noGrp="1"/>
          </p:cNvSpPr>
          <p:nvPr>
            <p:ph type="body" sz="quarter" idx="17" hasCustomPrompt="1"/>
          </p:nvPr>
        </p:nvSpPr>
        <p:spPr>
          <a:xfrm>
            <a:off x="3246120" y="3022600"/>
            <a:ext cx="2651760" cy="487680"/>
          </a:xfrm>
        </p:spPr>
        <p:txBody>
          <a:bodyPr/>
          <a:lstStyle>
            <a:lvl1pPr marL="0" indent="0">
              <a:buFont typeface="Arial" pitchFamily="34" charset="0"/>
              <a:buNone/>
              <a:defRPr sz="1000" b="0"/>
            </a:lvl1pPr>
            <a:lvl2pPr marL="0" indent="0">
              <a:buFont typeface="Arial" pitchFamily="34" charset="0"/>
              <a:buNone/>
              <a:defRPr sz="1000" b="0"/>
            </a:lvl2pPr>
            <a:lvl3pPr marL="0" indent="0">
              <a:buNone/>
              <a:defRPr sz="1000" b="0"/>
            </a:lvl3pPr>
            <a:lvl4pPr marL="0" indent="0">
              <a:buNone/>
              <a:defRPr sz="1000" b="0"/>
            </a:lvl4pPr>
            <a:lvl5pPr marL="0" indent="0">
              <a:buNone/>
              <a:defRPr sz="1000" b="0"/>
            </a:lvl5pPr>
            <a:lvl6pPr marL="0" indent="0">
              <a:buNone/>
              <a:defRPr sz="1000"/>
            </a:lvl6pPr>
            <a:lvl8pPr marL="0" indent="0">
              <a:buNone/>
              <a:defRPr sz="1000"/>
            </a:lvl8pPr>
            <a:lvl9pPr marL="0" indent="0">
              <a:buNone/>
              <a:defRPr sz="1000"/>
            </a:lvl9pPr>
          </a:lstStyle>
          <a:p>
            <a:pPr lvl="0"/>
            <a:r>
              <a:rPr lang="en-US" dirty="0"/>
              <a:t>Click to edit master text styles</a:t>
            </a:r>
          </a:p>
        </p:txBody>
      </p:sp>
      <p:sp>
        <p:nvSpPr>
          <p:cNvPr id="18" name="Text Placeholder 13"/>
          <p:cNvSpPr>
            <a:spLocks noGrp="1"/>
          </p:cNvSpPr>
          <p:nvPr>
            <p:ph type="body" sz="quarter" idx="18" hasCustomPrompt="1"/>
          </p:nvPr>
        </p:nvSpPr>
        <p:spPr>
          <a:xfrm>
            <a:off x="6035040" y="3022600"/>
            <a:ext cx="2651760" cy="487680"/>
          </a:xfrm>
        </p:spPr>
        <p:txBody>
          <a:bodyPr/>
          <a:lstStyle>
            <a:lvl1pPr marL="0" indent="0">
              <a:buFont typeface="Arial" pitchFamily="34" charset="0"/>
              <a:buNone/>
              <a:defRPr sz="1000" b="0"/>
            </a:lvl1pPr>
            <a:lvl2pPr marL="0" indent="0">
              <a:buFont typeface="Arial" pitchFamily="34" charset="0"/>
              <a:buNone/>
              <a:defRPr sz="1000" b="0"/>
            </a:lvl2pPr>
            <a:lvl3pPr marL="0" indent="0">
              <a:buNone/>
              <a:defRPr sz="1000" b="0"/>
            </a:lvl3pPr>
            <a:lvl4pPr marL="0" indent="0">
              <a:buNone/>
              <a:defRPr sz="1000" b="0"/>
            </a:lvl4pPr>
            <a:lvl5pPr marL="0" indent="0">
              <a:buNone/>
              <a:defRPr sz="1000" b="0"/>
            </a:lvl5pPr>
            <a:lvl6pPr marL="0" indent="0">
              <a:buNone/>
              <a:defRPr sz="1000"/>
            </a:lvl6pPr>
            <a:lvl8pPr marL="0" indent="0">
              <a:buNone/>
              <a:defRPr sz="1000"/>
            </a:lvl8pPr>
            <a:lvl9pPr marL="0" indent="0">
              <a:buNone/>
              <a:defRPr sz="1000"/>
            </a:lvl9pPr>
          </a:lstStyle>
          <a:p>
            <a:pPr lvl="0"/>
            <a:r>
              <a:rPr lang="en-US" dirty="0"/>
              <a:t>Click to edit master text styles</a:t>
            </a:r>
          </a:p>
        </p:txBody>
      </p:sp>
      <p:sp>
        <p:nvSpPr>
          <p:cNvPr id="20" name="Content Placeholder 16"/>
          <p:cNvSpPr>
            <a:spLocks noGrp="1"/>
          </p:cNvSpPr>
          <p:nvPr>
            <p:ph sz="quarter" idx="19" hasCustomPrompt="1"/>
          </p:nvPr>
        </p:nvSpPr>
        <p:spPr>
          <a:xfrm>
            <a:off x="457200" y="3805519"/>
            <a:ext cx="2651760" cy="170688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8"/>
          <p:cNvSpPr>
            <a:spLocks noGrp="1"/>
          </p:cNvSpPr>
          <p:nvPr>
            <p:ph sz="quarter" idx="20" hasCustomPrompt="1"/>
          </p:nvPr>
        </p:nvSpPr>
        <p:spPr>
          <a:xfrm>
            <a:off x="3246120" y="3805519"/>
            <a:ext cx="2651760" cy="170688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0"/>
          <p:cNvSpPr>
            <a:spLocks noGrp="1"/>
          </p:cNvSpPr>
          <p:nvPr>
            <p:ph sz="quarter" idx="21" hasCustomPrompt="1"/>
          </p:nvPr>
        </p:nvSpPr>
        <p:spPr>
          <a:xfrm>
            <a:off x="6035040" y="3805519"/>
            <a:ext cx="2651760" cy="170688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3"/>
          <p:cNvSpPr>
            <a:spLocks noGrp="1"/>
          </p:cNvSpPr>
          <p:nvPr>
            <p:ph type="body" sz="quarter" idx="22" hasCustomPrompt="1"/>
          </p:nvPr>
        </p:nvSpPr>
        <p:spPr>
          <a:xfrm>
            <a:off x="457200" y="5608919"/>
            <a:ext cx="2651760" cy="487680"/>
          </a:xfrm>
        </p:spPr>
        <p:txBody>
          <a:bodyPr/>
          <a:lstStyle>
            <a:lvl1pPr marL="0" indent="0">
              <a:buFont typeface="Arial" pitchFamily="34" charset="0"/>
              <a:buNone/>
              <a:defRPr sz="1000" b="0"/>
            </a:lvl1pPr>
            <a:lvl2pPr marL="0" indent="0">
              <a:buFont typeface="Arial" pitchFamily="34" charset="0"/>
              <a:buNone/>
              <a:defRPr sz="1000" b="0"/>
            </a:lvl2pPr>
            <a:lvl3pPr marL="0" indent="0">
              <a:buNone/>
              <a:defRPr sz="1000" b="0"/>
            </a:lvl3pPr>
            <a:lvl4pPr marL="0" indent="0">
              <a:buNone/>
              <a:defRPr sz="1000" b="0"/>
            </a:lvl4pPr>
            <a:lvl5pPr marL="0" indent="0">
              <a:buNone/>
              <a:defRPr sz="1000" b="0"/>
            </a:lvl5pPr>
            <a:lvl6pPr marL="0" indent="0">
              <a:buNone/>
              <a:defRPr sz="1000"/>
            </a:lvl6pPr>
            <a:lvl8pPr marL="0" indent="0">
              <a:buNone/>
              <a:defRPr sz="1000"/>
            </a:lvl8pPr>
            <a:lvl9pPr marL="0" indent="0">
              <a:buNone/>
              <a:defRPr sz="1000"/>
            </a:lvl9pPr>
          </a:lstStyle>
          <a:p>
            <a:pPr lvl="0"/>
            <a:r>
              <a:rPr lang="en-US" dirty="0"/>
              <a:t>Click to edit master text styles</a:t>
            </a:r>
          </a:p>
        </p:txBody>
      </p:sp>
      <p:sp>
        <p:nvSpPr>
          <p:cNvPr id="25" name="Text Placeholder 13"/>
          <p:cNvSpPr>
            <a:spLocks noGrp="1"/>
          </p:cNvSpPr>
          <p:nvPr>
            <p:ph type="body" sz="quarter" idx="23" hasCustomPrompt="1"/>
          </p:nvPr>
        </p:nvSpPr>
        <p:spPr>
          <a:xfrm>
            <a:off x="3246120" y="5608919"/>
            <a:ext cx="2651760" cy="487680"/>
          </a:xfrm>
        </p:spPr>
        <p:txBody>
          <a:bodyPr/>
          <a:lstStyle>
            <a:lvl1pPr marL="0" indent="0">
              <a:buFont typeface="Arial" pitchFamily="34" charset="0"/>
              <a:buNone/>
              <a:defRPr sz="1000" b="0"/>
            </a:lvl1pPr>
            <a:lvl2pPr marL="0" indent="0">
              <a:buFont typeface="Arial" pitchFamily="34" charset="0"/>
              <a:buNone/>
              <a:defRPr sz="1000" b="0"/>
            </a:lvl2pPr>
            <a:lvl3pPr marL="0" indent="0">
              <a:buNone/>
              <a:defRPr sz="1000" b="0"/>
            </a:lvl3pPr>
            <a:lvl4pPr marL="0" indent="0">
              <a:buNone/>
              <a:defRPr sz="1000" b="0"/>
            </a:lvl4pPr>
            <a:lvl5pPr marL="0" indent="0">
              <a:buNone/>
              <a:defRPr sz="1000" b="0"/>
            </a:lvl5pPr>
            <a:lvl6pPr marL="0" indent="0">
              <a:buNone/>
              <a:defRPr sz="1000"/>
            </a:lvl6pPr>
            <a:lvl8pPr marL="0" indent="0">
              <a:buNone/>
              <a:defRPr sz="1000"/>
            </a:lvl8pPr>
            <a:lvl9pPr marL="0" indent="0">
              <a:buNone/>
              <a:defRPr sz="1000"/>
            </a:lvl9pPr>
          </a:lstStyle>
          <a:p>
            <a:pPr lvl="0"/>
            <a:r>
              <a:rPr lang="en-US" dirty="0"/>
              <a:t>Click to edit master text styles</a:t>
            </a:r>
          </a:p>
        </p:txBody>
      </p:sp>
      <p:sp>
        <p:nvSpPr>
          <p:cNvPr id="26" name="Text Placeholder 13"/>
          <p:cNvSpPr>
            <a:spLocks noGrp="1"/>
          </p:cNvSpPr>
          <p:nvPr>
            <p:ph type="body" sz="quarter" idx="24" hasCustomPrompt="1"/>
          </p:nvPr>
        </p:nvSpPr>
        <p:spPr>
          <a:xfrm>
            <a:off x="6035040" y="5608919"/>
            <a:ext cx="2651760" cy="487680"/>
          </a:xfrm>
        </p:spPr>
        <p:txBody>
          <a:bodyPr/>
          <a:lstStyle>
            <a:lvl1pPr marL="0" indent="0">
              <a:buFont typeface="Arial" pitchFamily="34" charset="0"/>
              <a:buNone/>
              <a:defRPr sz="1000" b="0"/>
            </a:lvl1pPr>
            <a:lvl2pPr marL="0" indent="0">
              <a:buFont typeface="Arial" pitchFamily="34" charset="0"/>
              <a:buNone/>
              <a:defRPr sz="1000" b="0"/>
            </a:lvl2pPr>
            <a:lvl3pPr marL="0" indent="0">
              <a:buNone/>
              <a:defRPr sz="1000" b="0"/>
            </a:lvl3pPr>
            <a:lvl4pPr marL="0" indent="0">
              <a:buNone/>
              <a:defRPr sz="1000" b="0"/>
            </a:lvl4pPr>
            <a:lvl5pPr marL="0" indent="0">
              <a:buNone/>
              <a:defRPr sz="1000" b="0"/>
            </a:lvl5pPr>
            <a:lvl6pPr marL="0" indent="0">
              <a:buNone/>
              <a:defRPr sz="1000"/>
            </a:lvl6pPr>
            <a:lvl8pPr marL="0" indent="0">
              <a:buNone/>
              <a:defRPr sz="1000"/>
            </a:lvl8pPr>
            <a:lvl9pPr marL="0" indent="0">
              <a:buNone/>
              <a:defRPr sz="1000"/>
            </a:lvl9pPr>
          </a:lstStyle>
          <a:p>
            <a:pPr lvl="0"/>
            <a:r>
              <a:rPr lang="en-US" dirty="0"/>
              <a:t>Click to edit master text styles</a:t>
            </a:r>
          </a:p>
        </p:txBody>
      </p:sp>
    </p:spTree>
    <p:extLst>
      <p:ext uri="{BB962C8B-B14F-4D97-AF65-F5344CB8AC3E}">
        <p14:creationId xmlns:p14="http://schemas.microsoft.com/office/powerpoint/2010/main" val="366426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a:xfrm>
            <a:off x="6794500" y="6437313"/>
            <a:ext cx="2133600" cy="365125"/>
          </a:xfrm>
          <a:prstGeom prst="rect">
            <a:avLst/>
          </a:prstGeom>
        </p:spPr>
        <p:txBody>
          <a:bodyPr/>
          <a:lstStyle/>
          <a:p>
            <a:fld id="{6406541B-CEFE-4150-9295-8F83D3D252F8}"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430936-1ACE-4510-BB83-CA70BEECEBF6}" type="slidenum">
              <a:rPr lang="en-US" smtClean="0"/>
              <a:t>‹#›</a:t>
            </a:fld>
            <a:endParaRPr lang="en-US"/>
          </a:p>
        </p:txBody>
      </p:sp>
    </p:spTree>
    <p:extLst>
      <p:ext uri="{BB962C8B-B14F-4D97-AF65-F5344CB8AC3E}">
        <p14:creationId xmlns:p14="http://schemas.microsoft.com/office/powerpoint/2010/main" val="1860042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7338" y="630238"/>
            <a:ext cx="7300912" cy="968375"/>
          </a:xfrm>
          <a:noFill/>
        </p:spPr>
        <p:txBody>
          <a:bodyPr/>
          <a:lstStyle/>
          <a:p>
            <a:r>
              <a:rPr lang="en-US"/>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Date Placeholder 3"/>
          <p:cNvSpPr>
            <a:spLocks noGrp="1"/>
          </p:cNvSpPr>
          <p:nvPr>
            <p:ph type="dt" sz="half" idx="10"/>
          </p:nvPr>
        </p:nvSpPr>
        <p:spPr>
          <a:xfrm>
            <a:off x="6794500" y="6437313"/>
            <a:ext cx="2133600" cy="365125"/>
          </a:xfrm>
          <a:prstGeom prst="rect">
            <a:avLst/>
          </a:prstGeom>
        </p:spPr>
        <p:txBody>
          <a:bodyPr/>
          <a:lstStyle>
            <a:lvl1pPr>
              <a:defRPr smtClean="0"/>
            </a:lvl1pPr>
          </a:lstStyle>
          <a:p>
            <a:fld id="{6406541B-CEFE-4150-9295-8F83D3D252F8}" type="datetimeFigureOut">
              <a:rPr lang="en-US" smtClean="0"/>
              <a:t>10/23/2017</a:t>
            </a:fld>
            <a:endParaRPr lang="en-US"/>
          </a:p>
        </p:txBody>
      </p:sp>
      <p:sp>
        <p:nvSpPr>
          <p:cNvPr id="10" name="Footer Placeholder 4"/>
          <p:cNvSpPr>
            <a:spLocks noGrp="1"/>
          </p:cNvSpPr>
          <p:nvPr>
            <p:ph type="ftr" sz="quarter" idx="11"/>
          </p:nvPr>
        </p:nvSpPr>
        <p:spPr/>
        <p:txBody>
          <a:bodyPr/>
          <a:lstStyle>
            <a:lvl1pPr>
              <a:defRPr/>
            </a:lvl1pPr>
          </a:lstStyle>
          <a:p>
            <a:endParaRPr lang="en-US"/>
          </a:p>
        </p:txBody>
      </p:sp>
      <p:sp>
        <p:nvSpPr>
          <p:cNvPr id="11" name="Slide Number Placeholder 5"/>
          <p:cNvSpPr>
            <a:spLocks noGrp="1"/>
          </p:cNvSpPr>
          <p:nvPr>
            <p:ph type="sldNum" sz="quarter" idx="12"/>
          </p:nvPr>
        </p:nvSpPr>
        <p:spPr/>
        <p:txBody>
          <a:bodyPr/>
          <a:lstStyle>
            <a:lvl1pPr>
              <a:defRPr smtClean="0"/>
            </a:lvl1pPr>
          </a:lstStyle>
          <a:p>
            <a:fld id="{52430936-1ACE-4510-BB83-CA70BEECEBF6}" type="slidenum">
              <a:rPr lang="en-US" smtClean="0"/>
              <a:t>‹#›</a:t>
            </a:fld>
            <a:endParaRPr lang="en-US"/>
          </a:p>
        </p:txBody>
      </p:sp>
    </p:spTree>
    <p:extLst>
      <p:ext uri="{BB962C8B-B14F-4D97-AF65-F5344CB8AC3E}">
        <p14:creationId xmlns:p14="http://schemas.microsoft.com/office/powerpoint/2010/main" val="404515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SAE Blue">
    <p:spTree>
      <p:nvGrpSpPr>
        <p:cNvPr id="1" name=""/>
        <p:cNvGrpSpPr/>
        <p:nvPr/>
      </p:nvGrpSpPr>
      <p:grpSpPr>
        <a:xfrm>
          <a:off x="0" y="0"/>
          <a:ext cx="0" cy="0"/>
          <a:chOff x="0" y="0"/>
          <a:chExt cx="0" cy="0"/>
        </a:xfrm>
      </p:grpSpPr>
      <p:pic>
        <p:nvPicPr>
          <p:cNvPr id="10" name="Picture 9" descr="int_sae_sg_720_blk_rgb_wht.png"/>
          <p:cNvPicPr>
            <a:picLocks noChangeAspect="1"/>
          </p:cNvPicPr>
          <p:nvPr/>
        </p:nvPicPr>
        <p:blipFill>
          <a:blip r:embed="rId2"/>
          <a:srcRect l="1303"/>
          <a:stretch>
            <a:fillRect/>
          </a:stretch>
        </p:blipFill>
        <p:spPr>
          <a:xfrm rot="-5400000">
            <a:off x="4388794" y="2104429"/>
            <a:ext cx="6858000" cy="2649143"/>
          </a:xfrm>
          <a:prstGeom prst="rect">
            <a:avLst/>
          </a:prstGeom>
        </p:spPr>
      </p:pic>
      <p:sp>
        <p:nvSpPr>
          <p:cNvPr id="12" name="Rectangle 11"/>
          <p:cNvSpPr/>
          <p:nvPr/>
        </p:nvSpPr>
        <p:spPr bwMode="hidden">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193800"/>
            <a:ext cx="5559552" cy="1253699"/>
          </a:xfrm>
        </p:spPr>
        <p:txBody>
          <a:bodyPr anchor="b"/>
          <a:lstStyle>
            <a:lvl1pPr>
              <a:defRPr sz="2100" cap="all" baseline="0">
                <a:solidFill>
                  <a:schemeClr val="bg1"/>
                </a:solidFill>
              </a:defRPr>
            </a:lvl1pPr>
          </a:lstStyle>
          <a:p>
            <a:r>
              <a:rPr lang="en-US"/>
              <a:t>Click to edit Master title style</a:t>
            </a:r>
            <a:endParaRPr lang="en-US" dirty="0"/>
          </a:p>
        </p:txBody>
      </p:sp>
      <p:sp>
        <p:nvSpPr>
          <p:cNvPr id="5" name="TextBox 4"/>
          <p:cNvSpPr txBox="1"/>
          <p:nvPr/>
        </p:nvSpPr>
        <p:spPr>
          <a:xfrm>
            <a:off x="457200" y="585216"/>
            <a:ext cx="5559552" cy="184666"/>
          </a:xfrm>
          <a:prstGeom prst="rect">
            <a:avLst/>
          </a:prstGeom>
          <a:noFill/>
        </p:spPr>
        <p:txBody>
          <a:bodyPr wrap="square" lIns="0" tIns="0" rIns="0" bIns="0" rtlCol="0">
            <a:spAutoFit/>
          </a:bodyPr>
          <a:lstStyle/>
          <a:p>
            <a:r>
              <a:rPr lang="en-US" sz="1200" b="1" dirty="0">
                <a:solidFill>
                  <a:schemeClr val="bg1"/>
                </a:solidFill>
                <a:latin typeface="+mj-lt"/>
              </a:rPr>
              <a:t>SAE INTERNATIONAL</a:t>
            </a:r>
          </a:p>
        </p:txBody>
      </p:sp>
      <p:sp>
        <p:nvSpPr>
          <p:cNvPr id="6" name="Subtitle 2"/>
          <p:cNvSpPr>
            <a:spLocks noGrp="1"/>
          </p:cNvSpPr>
          <p:nvPr>
            <p:ph type="subTitle" idx="1" hasCustomPrompt="1"/>
          </p:nvPr>
        </p:nvSpPr>
        <p:spPr>
          <a:xfrm>
            <a:off x="457200" y="2511189"/>
            <a:ext cx="5562600" cy="3589044"/>
          </a:xfrm>
        </p:spPr>
        <p:txBody>
          <a:bodyPr>
            <a:noAutofit/>
          </a:bodyPr>
          <a:lstStyle>
            <a:lvl1pPr marL="0" indent="0" algn="l">
              <a:buNone/>
              <a:defRPr sz="2100" b="0" cap="none" baseline="0">
                <a:solidFill>
                  <a:schemeClr val="bg1"/>
                </a:solidFill>
              </a:defRPr>
            </a:lvl1pPr>
            <a:lvl2pPr marL="0" indent="0" algn="l">
              <a:buNone/>
              <a:defRPr sz="2100">
                <a:solidFill>
                  <a:schemeClr val="bg1"/>
                </a:solidFill>
              </a:defRPr>
            </a:lvl2pPr>
            <a:lvl3pPr marL="0" indent="0" algn="l">
              <a:buNone/>
              <a:defRPr sz="2100">
                <a:solidFill>
                  <a:schemeClr val="bg1"/>
                </a:solidFill>
              </a:defRPr>
            </a:lvl3pPr>
            <a:lvl4pPr marL="0" indent="0" algn="l">
              <a:buNone/>
              <a:defRPr sz="2100">
                <a:solidFill>
                  <a:schemeClr val="bg1"/>
                </a:solidFill>
              </a:defRPr>
            </a:lvl4pPr>
            <a:lvl5pPr marL="0" indent="0" algn="l">
              <a:buNone/>
              <a:tabLst/>
              <a:defRPr sz="2100">
                <a:solidFill>
                  <a:schemeClr val="bg1"/>
                </a:solidFill>
              </a:defRPr>
            </a:lvl5pPr>
            <a:lvl6pPr marL="0" indent="0" algn="l">
              <a:spcBef>
                <a:spcPts val="0"/>
              </a:spcBef>
              <a:buNone/>
              <a:defRPr sz="2100">
                <a:solidFill>
                  <a:schemeClr val="bg1"/>
                </a:solidFill>
              </a:defRPr>
            </a:lvl6pPr>
            <a:lvl7pPr marL="0" indent="0" algn="l">
              <a:spcBef>
                <a:spcPts val="0"/>
              </a:spcBef>
              <a:buNone/>
              <a:defRPr sz="2100">
                <a:solidFill>
                  <a:schemeClr val="bg1"/>
                </a:solidFill>
              </a:defRPr>
            </a:lvl7pPr>
            <a:lvl8pPr marL="0" indent="0" algn="l">
              <a:spcBef>
                <a:spcPts val="0"/>
              </a:spcBef>
              <a:buNone/>
              <a:defRPr sz="2100">
                <a:solidFill>
                  <a:schemeClr val="bg1"/>
                </a:solidFill>
              </a:defRPr>
            </a:lvl8pPr>
            <a:lvl9pPr marL="0" indent="0" algn="l">
              <a:spcBef>
                <a:spcPts val="0"/>
              </a:spcBef>
              <a:buNone/>
              <a:defRPr sz="2100">
                <a:solidFill>
                  <a:schemeClr val="bg1"/>
                </a:solidFill>
              </a:defRPr>
            </a:lvl9pPr>
          </a:lstStyle>
          <a:p>
            <a:pPr lvl="0"/>
            <a:r>
              <a:rPr lang="en-US" sz="2100" dirty="0"/>
              <a:t>Click to edit subhead</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971396" y="1685396"/>
            <a:ext cx="6934199" cy="3563407"/>
          </a:xfrm>
          <a:prstGeom prst="rect">
            <a:avLst/>
          </a:prstGeom>
        </p:spPr>
      </p:pic>
    </p:spTree>
    <p:extLst>
      <p:ext uri="{BB962C8B-B14F-4D97-AF65-F5344CB8AC3E}">
        <p14:creationId xmlns:p14="http://schemas.microsoft.com/office/powerpoint/2010/main" val="151747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SAE Orange">
    <p:spTree>
      <p:nvGrpSpPr>
        <p:cNvPr id="1" name=""/>
        <p:cNvGrpSpPr/>
        <p:nvPr/>
      </p:nvGrpSpPr>
      <p:grpSpPr>
        <a:xfrm>
          <a:off x="0" y="0"/>
          <a:ext cx="0" cy="0"/>
          <a:chOff x="0" y="0"/>
          <a:chExt cx="0" cy="0"/>
        </a:xfrm>
      </p:grpSpPr>
      <p:pic>
        <p:nvPicPr>
          <p:cNvPr id="12" name="Picture 11" descr="int_sae_sg_720_blk_rgb_wht.png"/>
          <p:cNvPicPr>
            <a:picLocks noChangeAspect="1"/>
          </p:cNvPicPr>
          <p:nvPr/>
        </p:nvPicPr>
        <p:blipFill>
          <a:blip r:embed="rId2"/>
          <a:srcRect l="1303"/>
          <a:stretch>
            <a:fillRect/>
          </a:stretch>
        </p:blipFill>
        <p:spPr>
          <a:xfrm rot="-5400000">
            <a:off x="4388794" y="2104429"/>
            <a:ext cx="6858000" cy="2649143"/>
          </a:xfrm>
          <a:prstGeom prst="rect">
            <a:avLst/>
          </a:prstGeom>
        </p:spPr>
      </p:pic>
      <p:sp>
        <p:nvSpPr>
          <p:cNvPr id="8" name="Rectangle 7"/>
          <p:cNvSpPr/>
          <p:nvPr/>
        </p:nvSpPr>
        <p:spPr bwMode="hidden">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193800"/>
            <a:ext cx="5559552" cy="1253699"/>
          </a:xfrm>
        </p:spPr>
        <p:txBody>
          <a:bodyPr anchor="b"/>
          <a:lstStyle>
            <a:lvl1pPr>
              <a:defRPr sz="2100" cap="all" baseline="0">
                <a:solidFill>
                  <a:schemeClr val="bg1"/>
                </a:solidFill>
              </a:defRPr>
            </a:lvl1pPr>
          </a:lstStyle>
          <a:p>
            <a:r>
              <a:rPr lang="en-US"/>
              <a:t>Click to edit Master title style</a:t>
            </a:r>
            <a:endParaRPr lang="en-US" dirty="0"/>
          </a:p>
        </p:txBody>
      </p:sp>
      <p:sp>
        <p:nvSpPr>
          <p:cNvPr id="5" name="TextBox 4"/>
          <p:cNvSpPr txBox="1"/>
          <p:nvPr/>
        </p:nvSpPr>
        <p:spPr>
          <a:xfrm>
            <a:off x="457200" y="585216"/>
            <a:ext cx="5559552" cy="184666"/>
          </a:xfrm>
          <a:prstGeom prst="rect">
            <a:avLst/>
          </a:prstGeom>
          <a:noFill/>
        </p:spPr>
        <p:txBody>
          <a:bodyPr wrap="square" lIns="0" tIns="0" rIns="0" bIns="0" rtlCol="0">
            <a:spAutoFit/>
          </a:bodyPr>
          <a:lstStyle/>
          <a:p>
            <a:r>
              <a:rPr lang="en-US" sz="1200" b="1" dirty="0">
                <a:solidFill>
                  <a:schemeClr val="bg1"/>
                </a:solidFill>
                <a:latin typeface="+mj-lt"/>
              </a:rPr>
              <a:t>SAE INTERNATIONAL</a:t>
            </a:r>
          </a:p>
        </p:txBody>
      </p:sp>
      <p:sp>
        <p:nvSpPr>
          <p:cNvPr id="6" name="Subtitle 2"/>
          <p:cNvSpPr>
            <a:spLocks noGrp="1"/>
          </p:cNvSpPr>
          <p:nvPr>
            <p:ph type="subTitle" idx="1" hasCustomPrompt="1"/>
          </p:nvPr>
        </p:nvSpPr>
        <p:spPr>
          <a:xfrm>
            <a:off x="457200" y="2511189"/>
            <a:ext cx="5562600" cy="3589044"/>
          </a:xfrm>
        </p:spPr>
        <p:txBody>
          <a:bodyPr>
            <a:noAutofit/>
          </a:bodyPr>
          <a:lstStyle>
            <a:lvl1pPr marL="0" indent="0" algn="l">
              <a:buNone/>
              <a:defRPr sz="2100" b="0" cap="none" baseline="0">
                <a:solidFill>
                  <a:schemeClr val="bg1"/>
                </a:solidFill>
              </a:defRPr>
            </a:lvl1pPr>
            <a:lvl2pPr marL="0" indent="0" algn="l">
              <a:buNone/>
              <a:defRPr sz="2100">
                <a:solidFill>
                  <a:schemeClr val="bg1"/>
                </a:solidFill>
              </a:defRPr>
            </a:lvl2pPr>
            <a:lvl3pPr marL="0" indent="0" algn="l">
              <a:buNone/>
              <a:defRPr sz="2100">
                <a:solidFill>
                  <a:schemeClr val="bg1"/>
                </a:solidFill>
              </a:defRPr>
            </a:lvl3pPr>
            <a:lvl4pPr marL="0" indent="0" algn="l">
              <a:buNone/>
              <a:defRPr sz="2100">
                <a:solidFill>
                  <a:schemeClr val="bg1"/>
                </a:solidFill>
              </a:defRPr>
            </a:lvl4pPr>
            <a:lvl5pPr marL="0" indent="0" algn="l">
              <a:buNone/>
              <a:tabLst/>
              <a:defRPr sz="2100">
                <a:solidFill>
                  <a:schemeClr val="bg1"/>
                </a:solidFill>
              </a:defRPr>
            </a:lvl5pPr>
            <a:lvl6pPr marL="0" indent="0" algn="l">
              <a:spcBef>
                <a:spcPts val="0"/>
              </a:spcBef>
              <a:buNone/>
              <a:defRPr sz="2100">
                <a:solidFill>
                  <a:schemeClr val="bg1"/>
                </a:solidFill>
              </a:defRPr>
            </a:lvl6pPr>
            <a:lvl7pPr marL="0" indent="0" algn="l">
              <a:spcBef>
                <a:spcPts val="0"/>
              </a:spcBef>
              <a:buNone/>
              <a:defRPr sz="2100">
                <a:solidFill>
                  <a:schemeClr val="bg1"/>
                </a:solidFill>
              </a:defRPr>
            </a:lvl7pPr>
            <a:lvl8pPr marL="0" indent="0" algn="l">
              <a:spcBef>
                <a:spcPts val="0"/>
              </a:spcBef>
              <a:buNone/>
              <a:defRPr sz="2100">
                <a:solidFill>
                  <a:schemeClr val="bg1"/>
                </a:solidFill>
              </a:defRPr>
            </a:lvl8pPr>
            <a:lvl9pPr marL="0" indent="0" algn="l">
              <a:spcBef>
                <a:spcPts val="0"/>
              </a:spcBef>
              <a:buNone/>
              <a:defRPr sz="2100">
                <a:solidFill>
                  <a:schemeClr val="bg1"/>
                </a:solidFill>
              </a:defRPr>
            </a:lvl9pPr>
          </a:lstStyle>
          <a:p>
            <a:pPr lvl="0"/>
            <a:r>
              <a:rPr lang="en-US" sz="2100" dirty="0"/>
              <a:t>Click to edit subhead</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971397" y="1685396"/>
            <a:ext cx="6934197" cy="3563407"/>
          </a:xfrm>
          <a:prstGeom prst="rect">
            <a:avLst/>
          </a:prstGeom>
        </p:spPr>
      </p:pic>
    </p:spTree>
    <p:extLst>
      <p:ext uri="{BB962C8B-B14F-4D97-AF65-F5344CB8AC3E}">
        <p14:creationId xmlns:p14="http://schemas.microsoft.com/office/powerpoint/2010/main" val="252595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SAE Green">
    <p:bg>
      <p:bgPr>
        <a:solidFill>
          <a:schemeClr val="accent3"/>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971398" y="1685396"/>
            <a:ext cx="6934197" cy="3563407"/>
          </a:xfrm>
          <a:prstGeom prst="rect">
            <a:avLst/>
          </a:prstGeom>
        </p:spPr>
      </p:pic>
      <p:pic>
        <p:nvPicPr>
          <p:cNvPr id="11" name="Picture 10" descr="int_sae_sg_720_blk_rgb_wht.png"/>
          <p:cNvPicPr>
            <a:picLocks noChangeAspect="1"/>
          </p:cNvPicPr>
          <p:nvPr/>
        </p:nvPicPr>
        <p:blipFill>
          <a:blip r:embed="rId3"/>
          <a:srcRect l="1303"/>
          <a:stretch>
            <a:fillRect/>
          </a:stretch>
        </p:blipFill>
        <p:spPr>
          <a:xfrm rot="-5400000">
            <a:off x="4388794" y="2104429"/>
            <a:ext cx="6858000" cy="2649143"/>
          </a:xfrm>
          <a:prstGeom prst="rect">
            <a:avLst/>
          </a:prstGeom>
        </p:spPr>
      </p:pic>
      <p:sp>
        <p:nvSpPr>
          <p:cNvPr id="9" name="Rectangle 8"/>
          <p:cNvSpPr/>
          <p:nvPr/>
        </p:nvSpPr>
        <p:spPr bwMode="hidden">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193800"/>
            <a:ext cx="5559552" cy="1253699"/>
          </a:xfrm>
        </p:spPr>
        <p:txBody>
          <a:bodyPr anchor="b"/>
          <a:lstStyle>
            <a:lvl1pPr>
              <a:defRPr sz="2100" cap="all" baseline="0">
                <a:solidFill>
                  <a:schemeClr val="bg1"/>
                </a:solidFill>
              </a:defRPr>
            </a:lvl1pPr>
          </a:lstStyle>
          <a:p>
            <a:r>
              <a:rPr lang="en-US"/>
              <a:t>Click to edit Master title style</a:t>
            </a:r>
            <a:endParaRPr lang="en-US" dirty="0"/>
          </a:p>
        </p:txBody>
      </p:sp>
      <p:sp>
        <p:nvSpPr>
          <p:cNvPr id="5" name="TextBox 4"/>
          <p:cNvSpPr txBox="1"/>
          <p:nvPr/>
        </p:nvSpPr>
        <p:spPr>
          <a:xfrm>
            <a:off x="457200" y="585216"/>
            <a:ext cx="5559552" cy="184666"/>
          </a:xfrm>
          <a:prstGeom prst="rect">
            <a:avLst/>
          </a:prstGeom>
          <a:noFill/>
        </p:spPr>
        <p:txBody>
          <a:bodyPr wrap="square" lIns="0" tIns="0" rIns="0" bIns="0" rtlCol="0">
            <a:spAutoFit/>
          </a:bodyPr>
          <a:lstStyle/>
          <a:p>
            <a:r>
              <a:rPr lang="en-US" sz="1200" b="1" dirty="0">
                <a:solidFill>
                  <a:schemeClr val="bg1"/>
                </a:solidFill>
                <a:latin typeface="+mj-lt"/>
              </a:rPr>
              <a:t>SAE INTERNATIONAL</a:t>
            </a:r>
          </a:p>
        </p:txBody>
      </p:sp>
      <p:sp>
        <p:nvSpPr>
          <p:cNvPr id="6" name="Subtitle 2"/>
          <p:cNvSpPr>
            <a:spLocks noGrp="1"/>
          </p:cNvSpPr>
          <p:nvPr>
            <p:ph type="subTitle" idx="1" hasCustomPrompt="1"/>
          </p:nvPr>
        </p:nvSpPr>
        <p:spPr>
          <a:xfrm>
            <a:off x="457200" y="2511189"/>
            <a:ext cx="5562600" cy="3589044"/>
          </a:xfrm>
        </p:spPr>
        <p:txBody>
          <a:bodyPr>
            <a:noAutofit/>
          </a:bodyPr>
          <a:lstStyle>
            <a:lvl1pPr marL="0" indent="0" algn="l">
              <a:buNone/>
              <a:defRPr sz="2100" b="0" cap="none" baseline="0">
                <a:solidFill>
                  <a:schemeClr val="bg1"/>
                </a:solidFill>
              </a:defRPr>
            </a:lvl1pPr>
            <a:lvl2pPr marL="0" indent="0" algn="l">
              <a:buNone/>
              <a:defRPr sz="2100">
                <a:solidFill>
                  <a:schemeClr val="bg1"/>
                </a:solidFill>
              </a:defRPr>
            </a:lvl2pPr>
            <a:lvl3pPr marL="0" indent="0" algn="l">
              <a:buNone/>
              <a:defRPr sz="2100">
                <a:solidFill>
                  <a:schemeClr val="bg1"/>
                </a:solidFill>
              </a:defRPr>
            </a:lvl3pPr>
            <a:lvl4pPr marL="0" indent="0" algn="l">
              <a:buNone/>
              <a:defRPr sz="2100">
                <a:solidFill>
                  <a:schemeClr val="bg1"/>
                </a:solidFill>
              </a:defRPr>
            </a:lvl4pPr>
            <a:lvl5pPr marL="0" indent="0" algn="l">
              <a:buNone/>
              <a:tabLst/>
              <a:defRPr sz="2100">
                <a:solidFill>
                  <a:schemeClr val="bg1"/>
                </a:solidFill>
              </a:defRPr>
            </a:lvl5pPr>
            <a:lvl6pPr marL="0" indent="0" algn="l">
              <a:spcBef>
                <a:spcPts val="0"/>
              </a:spcBef>
              <a:buNone/>
              <a:defRPr sz="2100">
                <a:solidFill>
                  <a:schemeClr val="bg1"/>
                </a:solidFill>
              </a:defRPr>
            </a:lvl6pPr>
            <a:lvl7pPr marL="0" indent="0" algn="l">
              <a:spcBef>
                <a:spcPts val="0"/>
              </a:spcBef>
              <a:buNone/>
              <a:defRPr sz="2100">
                <a:solidFill>
                  <a:schemeClr val="bg1"/>
                </a:solidFill>
              </a:defRPr>
            </a:lvl7pPr>
            <a:lvl8pPr marL="0" indent="0" algn="l">
              <a:spcBef>
                <a:spcPts val="0"/>
              </a:spcBef>
              <a:buNone/>
              <a:defRPr sz="2100">
                <a:solidFill>
                  <a:schemeClr val="bg1"/>
                </a:solidFill>
              </a:defRPr>
            </a:lvl8pPr>
            <a:lvl9pPr marL="0" indent="0" algn="l">
              <a:spcBef>
                <a:spcPts val="0"/>
              </a:spcBef>
              <a:buNone/>
              <a:defRPr sz="2100">
                <a:solidFill>
                  <a:schemeClr val="bg1"/>
                </a:solidFill>
              </a:defRPr>
            </a:lvl9pPr>
          </a:lstStyle>
          <a:p>
            <a:pPr lvl="0"/>
            <a:r>
              <a:rPr lang="en-US" sz="2100" dirty="0"/>
              <a:t>Click to edit subhead</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971397" y="1685396"/>
            <a:ext cx="6934197" cy="3563407"/>
          </a:xfrm>
          <a:prstGeom prst="rect">
            <a:avLst/>
          </a:prstGeom>
        </p:spPr>
      </p:pic>
    </p:spTree>
    <p:extLst>
      <p:ext uri="{BB962C8B-B14F-4D97-AF65-F5344CB8AC3E}">
        <p14:creationId xmlns:p14="http://schemas.microsoft.com/office/powerpoint/2010/main" val="197305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1193800"/>
            <a:ext cx="5559552" cy="1253699"/>
          </a:xfrm>
        </p:spPr>
        <p:txBody>
          <a:bodyPr anchor="b"/>
          <a:lstStyle>
            <a:lvl1pPr>
              <a:defRPr sz="2100" cap="all" baseline="0">
                <a:solidFill>
                  <a:schemeClr val="tx1"/>
                </a:solidFill>
              </a:defRPr>
            </a:lvl1pPr>
          </a:lstStyle>
          <a:p>
            <a:r>
              <a:rPr lang="en-US"/>
              <a:t>Click to edit Master title style</a:t>
            </a:r>
            <a:endParaRPr lang="en-US" dirty="0"/>
          </a:p>
        </p:txBody>
      </p:sp>
      <p:sp>
        <p:nvSpPr>
          <p:cNvPr id="5" name="TextBox 4"/>
          <p:cNvSpPr txBox="1"/>
          <p:nvPr/>
        </p:nvSpPr>
        <p:spPr>
          <a:xfrm>
            <a:off x="457200" y="585216"/>
            <a:ext cx="5559552" cy="184666"/>
          </a:xfrm>
          <a:prstGeom prst="rect">
            <a:avLst/>
          </a:prstGeom>
          <a:noFill/>
        </p:spPr>
        <p:txBody>
          <a:bodyPr wrap="square" lIns="0" tIns="0" rIns="0" bIns="0" rtlCol="0">
            <a:spAutoFit/>
          </a:bodyPr>
          <a:lstStyle/>
          <a:p>
            <a:r>
              <a:rPr lang="en-US" sz="1200" b="1" dirty="0">
                <a:latin typeface="+mj-lt"/>
              </a:rPr>
              <a:t>SAE INTERNATIONAL</a:t>
            </a:r>
          </a:p>
        </p:txBody>
      </p:sp>
      <p:sp>
        <p:nvSpPr>
          <p:cNvPr id="6" name="Subtitle 2"/>
          <p:cNvSpPr>
            <a:spLocks noGrp="1"/>
          </p:cNvSpPr>
          <p:nvPr>
            <p:ph type="subTitle" idx="1" hasCustomPrompt="1"/>
          </p:nvPr>
        </p:nvSpPr>
        <p:spPr>
          <a:xfrm>
            <a:off x="457200" y="2511189"/>
            <a:ext cx="5562600" cy="3589044"/>
          </a:xfrm>
        </p:spPr>
        <p:txBody>
          <a:bodyPr>
            <a:noAutofit/>
          </a:bodyPr>
          <a:lstStyle>
            <a:lvl1pPr marL="0" indent="0" algn="l">
              <a:buNone/>
              <a:defRPr sz="2100" b="0" cap="none" baseline="0">
                <a:solidFill>
                  <a:schemeClr val="tx1"/>
                </a:solidFill>
              </a:defRPr>
            </a:lvl1pPr>
            <a:lvl2pPr marL="0" indent="0" algn="l">
              <a:buNone/>
              <a:defRPr sz="2100">
                <a:solidFill>
                  <a:schemeClr val="tx1"/>
                </a:solidFill>
              </a:defRPr>
            </a:lvl2pPr>
            <a:lvl3pPr marL="0" indent="0" algn="l">
              <a:buNone/>
              <a:defRPr sz="2100">
                <a:solidFill>
                  <a:schemeClr val="tx1"/>
                </a:solidFill>
              </a:defRPr>
            </a:lvl3pPr>
            <a:lvl4pPr marL="0" indent="0" algn="l">
              <a:buNone/>
              <a:defRPr sz="2100">
                <a:solidFill>
                  <a:schemeClr val="tx1"/>
                </a:solidFill>
              </a:defRPr>
            </a:lvl4pPr>
            <a:lvl5pPr marL="0" indent="0" algn="l">
              <a:buNone/>
              <a:tabLst/>
              <a:defRPr sz="2100">
                <a:solidFill>
                  <a:schemeClr val="tx1"/>
                </a:solidFill>
              </a:defRPr>
            </a:lvl5pPr>
            <a:lvl6pPr marL="0" indent="0" algn="l">
              <a:spcBef>
                <a:spcPts val="0"/>
              </a:spcBef>
              <a:buNone/>
              <a:defRPr sz="2100">
                <a:solidFill>
                  <a:schemeClr val="tx1"/>
                </a:solidFill>
              </a:defRPr>
            </a:lvl6pPr>
            <a:lvl7pPr marL="0" indent="0" algn="l">
              <a:spcBef>
                <a:spcPts val="0"/>
              </a:spcBef>
              <a:buNone/>
              <a:defRPr sz="2100">
                <a:solidFill>
                  <a:schemeClr val="tx1"/>
                </a:solidFill>
              </a:defRPr>
            </a:lvl7pPr>
            <a:lvl8pPr marL="0" indent="0" algn="l">
              <a:spcBef>
                <a:spcPts val="0"/>
              </a:spcBef>
              <a:buNone/>
              <a:defRPr sz="2100">
                <a:solidFill>
                  <a:schemeClr val="tx1"/>
                </a:solidFill>
              </a:defRPr>
            </a:lvl8pPr>
            <a:lvl9pPr marL="0" indent="0" algn="l">
              <a:spcBef>
                <a:spcPts val="0"/>
              </a:spcBef>
              <a:buNone/>
              <a:defRPr sz="2100">
                <a:solidFill>
                  <a:schemeClr val="tx1"/>
                </a:solidFill>
              </a:defRPr>
            </a:lvl9pPr>
          </a:lstStyle>
          <a:p>
            <a:pPr lvl="0"/>
            <a:r>
              <a:rPr lang="en-US" sz="2100" dirty="0"/>
              <a:t>Click to edit subhead</a:t>
            </a:r>
          </a:p>
        </p:txBody>
      </p:sp>
      <p:pic>
        <p:nvPicPr>
          <p:cNvPr id="8" name="Picture 7" descr="int_sae_sg_720_dbl_rgb_wht.png"/>
          <p:cNvPicPr>
            <a:picLocks noChangeAspect="1"/>
          </p:cNvPicPr>
          <p:nvPr/>
        </p:nvPicPr>
        <p:blipFill>
          <a:blip r:embed="rId2" cstate="print"/>
          <a:srcRect l="1818"/>
          <a:stretch>
            <a:fillRect/>
          </a:stretch>
        </p:blipFill>
        <p:spPr>
          <a:xfrm rot="16200000">
            <a:off x="4381498" y="2098359"/>
            <a:ext cx="6858003" cy="2661285"/>
          </a:xfrm>
          <a:prstGeom prst="rect">
            <a:avLst/>
          </a:prstGeom>
        </p:spPr>
      </p:pic>
    </p:spTree>
    <p:extLst>
      <p:ext uri="{BB962C8B-B14F-4D97-AF65-F5344CB8AC3E}">
        <p14:creationId xmlns:p14="http://schemas.microsoft.com/office/powerpoint/2010/main" val="335634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SAE Box">
    <p:bg>
      <p:bgPr>
        <a:solidFill>
          <a:schemeClr val="accent1"/>
        </a:solidFill>
        <a:effectLst/>
      </p:bgPr>
    </p:bg>
    <p:spTree>
      <p:nvGrpSpPr>
        <p:cNvPr id="1" name=""/>
        <p:cNvGrpSpPr/>
        <p:nvPr/>
      </p:nvGrpSpPr>
      <p:grpSpPr>
        <a:xfrm>
          <a:off x="0" y="0"/>
          <a:ext cx="0" cy="0"/>
          <a:chOff x="0" y="0"/>
          <a:chExt cx="0" cy="0"/>
        </a:xfrm>
      </p:grpSpPr>
      <p:grpSp>
        <p:nvGrpSpPr>
          <p:cNvPr id="15" name="Group 9"/>
          <p:cNvGrpSpPr/>
          <p:nvPr/>
        </p:nvGrpSpPr>
        <p:grpSpPr bwMode="hidden">
          <a:xfrm>
            <a:off x="0" y="1181100"/>
            <a:ext cx="9144000" cy="5143500"/>
            <a:chOff x="0" y="0"/>
            <a:chExt cx="9144000" cy="5143500"/>
          </a:xfrm>
        </p:grpSpPr>
        <p:sp>
          <p:nvSpPr>
            <p:cNvPr id="16" name="Rectangle 15"/>
            <p:cNvSpPr/>
            <p:nvPr userDrawn="1"/>
          </p:nvSpPr>
          <p:spPr bwMode="hidden">
            <a:xfrm>
              <a:off x="0" y="0"/>
              <a:ext cx="457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bwMode="hidden">
            <a:xfrm>
              <a:off x="8686800" y="0"/>
              <a:ext cx="457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bwMode="hidden">
            <a:xfrm>
              <a:off x="0" y="3790950"/>
              <a:ext cx="9144000"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bwMode="hidden">
            <a:xfrm rot="-3540000">
              <a:off x="8483424" y="3474150"/>
              <a:ext cx="561406" cy="47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int_sae_vrt_blk_rgb_pos.png"/>
          <p:cNvPicPr>
            <a:picLocks noChangeAspect="1"/>
          </p:cNvPicPr>
          <p:nvPr/>
        </p:nvPicPr>
        <p:blipFill>
          <a:blip r:embed="rId2" cstate="print"/>
          <a:stretch>
            <a:fillRect/>
          </a:stretch>
        </p:blipFill>
        <p:spPr>
          <a:xfrm>
            <a:off x="424440" y="5681473"/>
            <a:ext cx="920498" cy="812801"/>
          </a:xfrm>
          <a:prstGeom prst="rect">
            <a:avLst/>
          </a:prstGeom>
        </p:spPr>
      </p:pic>
      <p:grpSp>
        <p:nvGrpSpPr>
          <p:cNvPr id="6" name="Group 9"/>
          <p:cNvGrpSpPr/>
          <p:nvPr/>
        </p:nvGrpSpPr>
        <p:grpSpPr bwMode="hidden">
          <a:xfrm>
            <a:off x="0" y="0"/>
            <a:ext cx="9144000" cy="6858000"/>
            <a:chOff x="0" y="0"/>
            <a:chExt cx="9144000" cy="5143500"/>
          </a:xfrm>
        </p:grpSpPr>
        <p:sp>
          <p:nvSpPr>
            <p:cNvPr id="8" name="Rectangle 7"/>
            <p:cNvSpPr/>
            <p:nvPr userDrawn="1"/>
          </p:nvSpPr>
          <p:spPr bwMode="hidden">
            <a:xfrm>
              <a:off x="0" y="0"/>
              <a:ext cx="457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hidden">
            <a:xfrm>
              <a:off x="8686800" y="0"/>
              <a:ext cx="457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bwMode="hidden">
            <a:xfrm>
              <a:off x="0" y="3790950"/>
              <a:ext cx="9144000"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bwMode="hidden">
            <a:xfrm rot="-3540000">
              <a:off x="8483424" y="3474150"/>
              <a:ext cx="561406" cy="47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85800" y="419100"/>
            <a:ext cx="7735824" cy="1676401"/>
          </a:xfrm>
        </p:spPr>
        <p:txBody>
          <a:bodyPr anchor="b"/>
          <a:lstStyle>
            <a:lvl1pPr>
              <a:defRPr sz="2100" cap="all" baseline="0">
                <a:solidFill>
                  <a:schemeClr val="tx1"/>
                </a:solidFill>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685801" y="2171699"/>
            <a:ext cx="7731125" cy="2578100"/>
          </a:xfrm>
        </p:spPr>
        <p:txBody>
          <a:bodyPr/>
          <a:lstStyle>
            <a:lvl1pPr marL="0" indent="0">
              <a:buFont typeface="Arial" pitchFamily="34" charset="0"/>
              <a:buNone/>
              <a:defRPr sz="2100" b="0">
                <a:latin typeface="+mn-lt"/>
              </a:defRPr>
            </a:lvl1pPr>
            <a:lvl2pPr marL="0" indent="0">
              <a:buFont typeface="Arial" pitchFamily="34" charset="0"/>
              <a:buNone/>
              <a:defRPr sz="2100" b="0">
                <a:latin typeface="+mn-lt"/>
              </a:defRPr>
            </a:lvl2pPr>
            <a:lvl3pPr marL="0" indent="0">
              <a:buNone/>
              <a:defRPr sz="2100" b="0">
                <a:latin typeface="+mn-lt"/>
              </a:defRPr>
            </a:lvl3pPr>
            <a:lvl4pPr marL="0" indent="0">
              <a:buNone/>
              <a:defRPr sz="2100" b="0">
                <a:latin typeface="+mn-lt"/>
              </a:defRPr>
            </a:lvl4pPr>
            <a:lvl5pPr marL="0" indent="0">
              <a:buFont typeface="Arial" pitchFamily="34" charset="0"/>
              <a:buNone/>
              <a:defRPr sz="2100" b="0">
                <a:latin typeface="+mn-lt"/>
              </a:defRPr>
            </a:lvl5pPr>
            <a:lvl6pPr marL="0" indent="0">
              <a:spcBef>
                <a:spcPts val="0"/>
              </a:spcBef>
              <a:buNone/>
              <a:defRPr sz="2100"/>
            </a:lvl6pPr>
            <a:lvl7pPr marL="0" indent="0">
              <a:spcBef>
                <a:spcPts val="0"/>
              </a:spcBef>
              <a:buNone/>
              <a:defRPr sz="2100"/>
            </a:lvl7pPr>
            <a:lvl8pPr marL="0" indent="0">
              <a:spcBef>
                <a:spcPts val="0"/>
              </a:spcBef>
              <a:buNone/>
              <a:defRPr sz="2100"/>
            </a:lvl8pPr>
            <a:lvl9pPr marL="0" indent="0">
              <a:spcBef>
                <a:spcPts val="0"/>
              </a:spcBef>
              <a:buNone/>
              <a:defRPr sz="2100"/>
            </a:lvl9pPr>
          </a:lstStyle>
          <a:p>
            <a:pPr lvl="0"/>
            <a:r>
              <a:rPr lang="en-US"/>
              <a:t>Click to edit Master text styles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hidden">
          <a:xfrm>
            <a:off x="228600" y="5562600"/>
            <a:ext cx="1560576" cy="1199330"/>
          </a:xfrm>
          <a:prstGeom prst="rect">
            <a:avLst/>
          </a:prstGeom>
        </p:spPr>
      </p:pic>
    </p:spTree>
    <p:extLst>
      <p:ext uri="{BB962C8B-B14F-4D97-AF65-F5344CB8AC3E}">
        <p14:creationId xmlns:p14="http://schemas.microsoft.com/office/powerpoint/2010/main" val="87490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with Image Background">
    <p:spTree>
      <p:nvGrpSpPr>
        <p:cNvPr id="1" name=""/>
        <p:cNvGrpSpPr/>
        <p:nvPr/>
      </p:nvGrpSpPr>
      <p:grpSpPr>
        <a:xfrm>
          <a:off x="0" y="0"/>
          <a:ext cx="0" cy="0"/>
          <a:chOff x="0" y="0"/>
          <a:chExt cx="0" cy="0"/>
        </a:xfrm>
      </p:grpSpPr>
      <p:sp>
        <p:nvSpPr>
          <p:cNvPr id="9" name="Freeform 8"/>
          <p:cNvSpPr/>
          <p:nvPr/>
        </p:nvSpPr>
        <p:spPr>
          <a:xfrm>
            <a:off x="460690" y="577026"/>
            <a:ext cx="8229600" cy="5518975"/>
          </a:xfrm>
          <a:custGeom>
            <a:avLst/>
            <a:gdLst>
              <a:gd name="connsiteX0" fmla="*/ 7950394 w 8229600"/>
              <a:gd name="connsiteY0" fmla="*/ 4139231 h 4139231"/>
              <a:gd name="connsiteX1" fmla="*/ 8229600 w 8229600"/>
              <a:gd name="connsiteY1" fmla="*/ 3692501 h 4139231"/>
              <a:gd name="connsiteX2" fmla="*/ 8222620 w 8229600"/>
              <a:gd name="connsiteY2" fmla="*/ 0 h 4139231"/>
              <a:gd name="connsiteX3" fmla="*/ 0 w 8229600"/>
              <a:gd name="connsiteY3" fmla="*/ 0 h 4139231"/>
              <a:gd name="connsiteX4" fmla="*/ 0 w 8229600"/>
              <a:gd name="connsiteY4" fmla="*/ 4139231 h 4139231"/>
              <a:gd name="connsiteX5" fmla="*/ 7950394 w 8229600"/>
              <a:gd name="connsiteY5" fmla="*/ 4139231 h 413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0" h="4139231">
                <a:moveTo>
                  <a:pt x="7950394" y="4139231"/>
                </a:moveTo>
                <a:lnTo>
                  <a:pt x="8229600" y="3692501"/>
                </a:lnTo>
                <a:cubicBezTo>
                  <a:pt x="8227273" y="2461667"/>
                  <a:pt x="8224947" y="1230834"/>
                  <a:pt x="8222620" y="0"/>
                </a:cubicBezTo>
                <a:lnTo>
                  <a:pt x="0" y="0"/>
                </a:lnTo>
                <a:lnTo>
                  <a:pt x="0" y="4139231"/>
                </a:lnTo>
                <a:lnTo>
                  <a:pt x="7950394" y="4139231"/>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62000" y="877824"/>
            <a:ext cx="7620000" cy="731520"/>
          </a:xfrm>
        </p:spPr>
        <p:txBody>
          <a:bodyPr>
            <a:noAutofit/>
          </a:bodyPr>
          <a:lstStyle>
            <a:lvl1pPr>
              <a:defRPr sz="3700" b="1">
                <a:solidFill>
                  <a:schemeClr val="tx1"/>
                </a:solidFill>
              </a:defRPr>
            </a:lvl1pPr>
          </a:lstStyle>
          <a:p>
            <a:r>
              <a:rPr lang="en-US" dirty="0"/>
              <a:t>Click to edit title</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2430936-1ACE-4510-BB83-CA70BEECEBF6}" type="slidenum">
              <a:rPr lang="en-US" smtClean="0"/>
              <a:t>‹#›</a:t>
            </a:fld>
            <a:endParaRPr lang="en-US"/>
          </a:p>
        </p:txBody>
      </p:sp>
      <p:cxnSp>
        <p:nvCxnSpPr>
          <p:cNvPr id="8" name="Straight Connector 7"/>
          <p:cNvCxnSpPr/>
          <p:nvPr/>
        </p:nvCxnSpPr>
        <p:spPr>
          <a:xfrm>
            <a:off x="457200" y="6437377"/>
            <a:ext cx="82296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 y="6498337"/>
            <a:ext cx="2130552" cy="123111"/>
          </a:xfrm>
          <a:prstGeom prst="rect">
            <a:avLst/>
          </a:prstGeom>
          <a:noFill/>
        </p:spPr>
        <p:txBody>
          <a:bodyPr wrap="square" lIns="0" tIns="0" rIns="0" bIns="0" rtlCol="0">
            <a:spAutoFit/>
          </a:bodyPr>
          <a:lstStyle/>
          <a:p>
            <a:r>
              <a:rPr lang="en-US" sz="800" b="1" dirty="0">
                <a:solidFill>
                  <a:schemeClr val="bg1"/>
                </a:solidFill>
                <a:latin typeface="+mj-lt"/>
              </a:rPr>
              <a:t>SAE INTERNATIONAL</a:t>
            </a:r>
          </a:p>
        </p:txBody>
      </p:sp>
      <p:sp>
        <p:nvSpPr>
          <p:cNvPr id="10" name="Text Placeholder 9"/>
          <p:cNvSpPr>
            <a:spLocks noGrp="1"/>
          </p:cNvSpPr>
          <p:nvPr>
            <p:ph type="body" sz="quarter" idx="13" hasCustomPrompt="1"/>
          </p:nvPr>
        </p:nvSpPr>
        <p:spPr>
          <a:xfrm>
            <a:off x="762000" y="1905000"/>
            <a:ext cx="7620000" cy="3779520"/>
          </a:xfrm>
        </p:spPr>
        <p:txBody>
          <a:bodyPr/>
          <a:lstStyle>
            <a:lvl1pPr marL="0" marR="0" indent="0" algn="l" defTabSz="914400" rtl="0" eaLnBrk="1" fontAlgn="auto" latinLnBrk="0" hangingPunct="1">
              <a:lnSpc>
                <a:spcPct val="100000"/>
              </a:lnSpc>
              <a:spcBef>
                <a:spcPts val="0"/>
              </a:spcBef>
              <a:spcAft>
                <a:spcPts val="400"/>
              </a:spcAft>
              <a:buClrTx/>
              <a:buSzTx/>
              <a:buFontTx/>
              <a:buNone/>
              <a:tabLst/>
              <a:defRPr b="0"/>
            </a:lvl1pPr>
            <a:lvl2pPr marL="173038" marR="0" indent="-173038" algn="l" defTabSz="914400" rtl="0" eaLnBrk="1" fontAlgn="auto" latinLnBrk="0" hangingPunct="1">
              <a:lnSpc>
                <a:spcPct val="100000"/>
              </a:lnSpc>
              <a:spcBef>
                <a:spcPts val="0"/>
              </a:spcBef>
              <a:spcAft>
                <a:spcPts val="400"/>
              </a:spcAft>
              <a:buClrTx/>
              <a:buSzTx/>
              <a:buFont typeface="Arial" pitchFamily="34" charset="0"/>
              <a:buChar char="•"/>
              <a:tabLst/>
              <a:defRPr b="0"/>
            </a:lvl2pPr>
            <a:lvl3pPr marL="460375" indent="-230188">
              <a:lnSpc>
                <a:spcPct val="100000"/>
              </a:lnSpc>
              <a:spcBef>
                <a:spcPts val="0"/>
              </a:spcBef>
              <a:buFont typeface="Arial" pitchFamily="34" charset="0"/>
              <a:buChar char="–"/>
              <a:defRPr b="0"/>
            </a:lvl3pPr>
            <a:lvl4pPr marL="798513" indent="-171450">
              <a:lnSpc>
                <a:spcPct val="100000"/>
              </a:lnSpc>
              <a:spcBef>
                <a:spcPts val="0"/>
              </a:spcBef>
              <a:buFont typeface="Arial" pitchFamily="34" charset="0"/>
              <a:buChar char="•"/>
              <a:defRPr sz="1200" b="0"/>
            </a:lvl4pPr>
            <a:lvl5pPr marL="798513" indent="-171450">
              <a:lnSpc>
                <a:spcPct val="100000"/>
              </a:lnSpc>
              <a:spcBef>
                <a:spcPts val="0"/>
              </a:spcBef>
              <a:buFont typeface="Arial" pitchFamily="34" charset="0"/>
              <a:buChar char="•"/>
              <a:defRPr sz="1200" b="0"/>
            </a:lvl5pPr>
            <a:lvl6pPr marL="798513" indent="-171450">
              <a:lnSpc>
                <a:spcPct val="100000"/>
              </a:lnSpc>
              <a:spcBef>
                <a:spcPts val="0"/>
              </a:spcBef>
              <a:buFont typeface="Arial" pitchFamily="34" charset="0"/>
              <a:buChar char="•"/>
              <a:defRPr sz="1200" b="0"/>
            </a:lvl6pPr>
            <a:lvl7pPr marL="798513" indent="-171450">
              <a:lnSpc>
                <a:spcPct val="100000"/>
              </a:lnSpc>
              <a:spcBef>
                <a:spcPts val="0"/>
              </a:spcBef>
              <a:buFont typeface="Arial" pitchFamily="34" charset="0"/>
              <a:buChar char="•"/>
              <a:defRPr sz="1200" b="0"/>
            </a:lvl7pPr>
            <a:lvl8pPr marL="798513" indent="-171450">
              <a:lnSpc>
                <a:spcPct val="100000"/>
              </a:lnSpc>
              <a:spcBef>
                <a:spcPts val="0"/>
              </a:spcBef>
              <a:buFont typeface="Arial" pitchFamily="34" charset="0"/>
              <a:buChar char="•"/>
              <a:defRPr sz="1200" b="0"/>
            </a:lvl8pPr>
            <a:lvl9pPr marL="798513" indent="-171450">
              <a:lnSpc>
                <a:spcPct val="100000"/>
              </a:lnSpc>
              <a:spcBef>
                <a:spcPts val="0"/>
              </a:spcBef>
              <a:buFont typeface="Arial" pitchFamily="34" charset="0"/>
              <a:buChar char="•"/>
              <a:defRPr sz="1200" b="0"/>
            </a:lvl9pPr>
          </a:lstStyle>
          <a:p>
            <a:pPr lvl="0"/>
            <a:r>
              <a:rPr lang="en-US" dirty="0"/>
              <a:t>Click to edit text</a:t>
            </a:r>
          </a:p>
          <a:p>
            <a:pPr lvl="0"/>
            <a:endParaRPr lang="en-US" dirty="0"/>
          </a:p>
        </p:txBody>
      </p:sp>
    </p:spTree>
    <p:extLst>
      <p:ext uri="{BB962C8B-B14F-4D97-AF65-F5344CB8AC3E}">
        <p14:creationId xmlns:p14="http://schemas.microsoft.com/office/powerpoint/2010/main" val="70815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with Color Backgro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877824"/>
            <a:ext cx="7620000" cy="731520"/>
          </a:xfrm>
        </p:spPr>
        <p:txBody>
          <a:bodyPr>
            <a:noAutofit/>
          </a:bodyPr>
          <a:lstStyle>
            <a:lvl1pPr>
              <a:defRPr sz="3700" b="1">
                <a:solidFill>
                  <a:schemeClr val="bg1"/>
                </a:solidFill>
              </a:defRPr>
            </a:lvl1pPr>
          </a:lstStyle>
          <a:p>
            <a:r>
              <a:rPr lang="en-US" dirty="0"/>
              <a:t>CLICK TO EDIT HEADLINE</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2430936-1ACE-4510-BB83-CA70BEECEBF6}" type="slidenum">
              <a:rPr lang="en-US" smtClean="0"/>
              <a:t>‹#›</a:t>
            </a:fld>
            <a:endParaRPr lang="en-US"/>
          </a:p>
        </p:txBody>
      </p:sp>
      <p:cxnSp>
        <p:nvCxnSpPr>
          <p:cNvPr id="8" name="Straight Connector 7"/>
          <p:cNvCxnSpPr/>
          <p:nvPr/>
        </p:nvCxnSpPr>
        <p:spPr>
          <a:xfrm>
            <a:off x="457200" y="6437377"/>
            <a:ext cx="82296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762000" y="1905000"/>
            <a:ext cx="7620000" cy="3779520"/>
          </a:xfrm>
        </p:spPr>
        <p:txBody>
          <a:bodyPr/>
          <a:lstStyle>
            <a:lvl1pPr marL="0" indent="0">
              <a:lnSpc>
                <a:spcPct val="100000"/>
              </a:lnSpc>
              <a:spcBef>
                <a:spcPts val="0"/>
              </a:spcBef>
              <a:buFontTx/>
              <a:buNone/>
              <a:defRPr b="0">
                <a:solidFill>
                  <a:schemeClr val="bg1"/>
                </a:solidFill>
              </a:defRPr>
            </a:lvl1pPr>
            <a:lvl2pPr marL="173038" indent="-173038">
              <a:lnSpc>
                <a:spcPct val="100000"/>
              </a:lnSpc>
              <a:spcBef>
                <a:spcPts val="0"/>
              </a:spcBef>
              <a:buFont typeface="Arial" pitchFamily="34" charset="0"/>
              <a:buChar char="•"/>
              <a:defRPr b="0">
                <a:solidFill>
                  <a:schemeClr val="bg1"/>
                </a:solidFill>
              </a:defRPr>
            </a:lvl2pPr>
            <a:lvl3pPr marL="460375" indent="-230188">
              <a:lnSpc>
                <a:spcPct val="100000"/>
              </a:lnSpc>
              <a:spcBef>
                <a:spcPts val="0"/>
              </a:spcBef>
              <a:buFont typeface="Arial" pitchFamily="34" charset="0"/>
              <a:buChar char="–"/>
              <a:defRPr b="0">
                <a:solidFill>
                  <a:schemeClr val="bg1"/>
                </a:solidFill>
              </a:defRPr>
            </a:lvl3pPr>
            <a:lvl4pPr marL="798513" indent="-171450">
              <a:lnSpc>
                <a:spcPct val="100000"/>
              </a:lnSpc>
              <a:spcBef>
                <a:spcPts val="0"/>
              </a:spcBef>
              <a:buFont typeface="Arial" pitchFamily="34" charset="0"/>
              <a:buChar char="•"/>
              <a:defRPr sz="1200" b="0">
                <a:solidFill>
                  <a:schemeClr val="bg1"/>
                </a:solidFill>
              </a:defRPr>
            </a:lvl4pPr>
            <a:lvl5pPr marL="798513" indent="-171450">
              <a:lnSpc>
                <a:spcPct val="100000"/>
              </a:lnSpc>
              <a:spcBef>
                <a:spcPts val="0"/>
              </a:spcBef>
              <a:buFont typeface="Arial" pitchFamily="34" charset="0"/>
              <a:buChar char="•"/>
              <a:defRPr sz="1200" b="0">
                <a:solidFill>
                  <a:schemeClr val="bg1"/>
                </a:solidFill>
              </a:defRPr>
            </a:lvl5pPr>
            <a:lvl6pPr marL="798513" indent="-171450">
              <a:lnSpc>
                <a:spcPct val="100000"/>
              </a:lnSpc>
              <a:spcBef>
                <a:spcPts val="0"/>
              </a:spcBef>
              <a:buFont typeface="Arial" pitchFamily="34" charset="0"/>
              <a:buChar char="•"/>
              <a:defRPr sz="1200" b="0">
                <a:solidFill>
                  <a:schemeClr val="bg1"/>
                </a:solidFill>
              </a:defRPr>
            </a:lvl6pPr>
            <a:lvl7pPr marL="798513" indent="-171450">
              <a:lnSpc>
                <a:spcPct val="100000"/>
              </a:lnSpc>
              <a:spcBef>
                <a:spcPts val="0"/>
              </a:spcBef>
              <a:buFont typeface="Arial" pitchFamily="34" charset="0"/>
              <a:buChar char="•"/>
              <a:defRPr sz="1200" b="0">
                <a:solidFill>
                  <a:schemeClr val="bg1"/>
                </a:solidFill>
              </a:defRPr>
            </a:lvl7pPr>
            <a:lvl8pPr marL="798513" indent="-171450">
              <a:lnSpc>
                <a:spcPct val="100000"/>
              </a:lnSpc>
              <a:spcBef>
                <a:spcPts val="0"/>
              </a:spcBef>
              <a:buFont typeface="Arial" pitchFamily="34" charset="0"/>
              <a:buChar char="•"/>
              <a:defRPr sz="1200" b="0">
                <a:solidFill>
                  <a:schemeClr val="bg1"/>
                </a:solidFill>
              </a:defRPr>
            </a:lvl8pPr>
            <a:lvl9pPr marL="798513" indent="-171450">
              <a:lnSpc>
                <a:spcPct val="100000"/>
              </a:lnSpc>
              <a:spcBef>
                <a:spcPts val="0"/>
              </a:spcBef>
              <a:buFont typeface="Arial" pitchFamily="34" charset="0"/>
              <a:buChar char="•"/>
              <a:defRPr sz="1200" b="0">
                <a:solidFill>
                  <a:schemeClr val="bg1"/>
                </a:solidFill>
              </a:defRPr>
            </a:lvl9pPr>
          </a:lstStyle>
          <a:p>
            <a:pPr lvl="0"/>
            <a:r>
              <a:rPr lang="en-US" dirty="0"/>
              <a:t>Click to edit text</a:t>
            </a:r>
          </a:p>
        </p:txBody>
      </p:sp>
      <p:sp>
        <p:nvSpPr>
          <p:cNvPr id="11" name="TextBox 10"/>
          <p:cNvSpPr txBox="1"/>
          <p:nvPr/>
        </p:nvSpPr>
        <p:spPr>
          <a:xfrm>
            <a:off x="457200" y="6498337"/>
            <a:ext cx="2130552" cy="123111"/>
          </a:xfrm>
          <a:prstGeom prst="rect">
            <a:avLst/>
          </a:prstGeom>
          <a:noFill/>
        </p:spPr>
        <p:txBody>
          <a:bodyPr wrap="square" lIns="0" tIns="0" rIns="0" bIns="0" rtlCol="0">
            <a:spAutoFit/>
          </a:bodyPr>
          <a:lstStyle/>
          <a:p>
            <a:r>
              <a:rPr lang="en-US" sz="800" b="1" cap="all" baseline="0" dirty="0">
                <a:solidFill>
                  <a:schemeClr val="bg1"/>
                </a:solidFill>
                <a:latin typeface="+mj-lt"/>
              </a:rPr>
              <a:t>SAE INTERNATIONAL</a:t>
            </a:r>
          </a:p>
        </p:txBody>
      </p:sp>
      <p:sp>
        <p:nvSpPr>
          <p:cNvPr id="3" name="Freeform 2"/>
          <p:cNvSpPr/>
          <p:nvPr/>
        </p:nvSpPr>
        <p:spPr>
          <a:xfrm>
            <a:off x="445641" y="579275"/>
            <a:ext cx="8244362" cy="5536529"/>
          </a:xfrm>
          <a:custGeom>
            <a:avLst/>
            <a:gdLst>
              <a:gd name="connsiteX0" fmla="*/ 11141 w 8244362"/>
              <a:gd name="connsiteY0" fmla="*/ 0 h 5536529"/>
              <a:gd name="connsiteX1" fmla="*/ 0 w 8244362"/>
              <a:gd name="connsiteY1" fmla="*/ 5525389 h 5536529"/>
              <a:gd name="connsiteX2" fmla="*/ 7976977 w 8244362"/>
              <a:gd name="connsiteY2" fmla="*/ 5536529 h 5536529"/>
              <a:gd name="connsiteX3" fmla="*/ 8244362 w 8244362"/>
              <a:gd name="connsiteY3" fmla="*/ 5057514 h 5536529"/>
              <a:gd name="connsiteX4" fmla="*/ 8244362 w 8244362"/>
              <a:gd name="connsiteY4" fmla="*/ 0 h 5536529"/>
              <a:gd name="connsiteX5" fmla="*/ 11141 w 8244362"/>
              <a:gd name="connsiteY5" fmla="*/ 0 h 553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4362" h="5536529">
                <a:moveTo>
                  <a:pt x="11141" y="0"/>
                </a:moveTo>
                <a:cubicBezTo>
                  <a:pt x="7427" y="1841796"/>
                  <a:pt x="3714" y="3683593"/>
                  <a:pt x="0" y="5525389"/>
                </a:cubicBezTo>
                <a:lnTo>
                  <a:pt x="7976977" y="5536529"/>
                </a:lnTo>
                <a:lnTo>
                  <a:pt x="8244362" y="5057514"/>
                </a:lnTo>
                <a:lnTo>
                  <a:pt x="8244362" y="0"/>
                </a:lnTo>
                <a:lnTo>
                  <a:pt x="11141" y="0"/>
                </a:lnTo>
                <a:close/>
              </a:path>
            </a:pathLst>
          </a:cu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36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Slide Color Background">
    <p:bg>
      <p:bgPr>
        <a:solidFill>
          <a:schemeClr val="accent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2430936-1ACE-4510-BB83-CA70BEECEBF6}" type="slidenum">
              <a:rPr lang="en-US" smtClean="0"/>
              <a:t>‹#›</a:t>
            </a:fld>
            <a:endParaRPr lang="en-US"/>
          </a:p>
        </p:txBody>
      </p:sp>
      <p:cxnSp>
        <p:nvCxnSpPr>
          <p:cNvPr id="8" name="Straight Connector 7"/>
          <p:cNvCxnSpPr/>
          <p:nvPr/>
        </p:nvCxnSpPr>
        <p:spPr>
          <a:xfrm>
            <a:off x="457200" y="6437377"/>
            <a:ext cx="82296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762000" y="876299"/>
            <a:ext cx="7620000" cy="4572000"/>
          </a:xfrm>
        </p:spPr>
        <p:txBody>
          <a:bodyPr>
            <a:noAutofit/>
          </a:bodyPr>
          <a:lstStyle>
            <a:lvl1pPr marL="0" indent="0">
              <a:lnSpc>
                <a:spcPct val="100000"/>
              </a:lnSpc>
              <a:spcBef>
                <a:spcPts val="0"/>
              </a:spcBef>
              <a:spcAft>
                <a:spcPts val="0"/>
              </a:spcAft>
              <a:buFontTx/>
              <a:buNone/>
              <a:defRPr sz="3700" b="1" cap="all" baseline="0">
                <a:solidFill>
                  <a:schemeClr val="bg1"/>
                </a:solidFill>
                <a:latin typeface="+mj-lt"/>
              </a:defRPr>
            </a:lvl1pPr>
            <a:lvl2pPr marL="0" indent="0">
              <a:lnSpc>
                <a:spcPct val="100000"/>
              </a:lnSpc>
              <a:spcBef>
                <a:spcPts val="0"/>
              </a:spcBef>
              <a:buFontTx/>
              <a:buNone/>
              <a:defRPr sz="3700" b="0">
                <a:solidFill>
                  <a:schemeClr val="bg1"/>
                </a:solidFill>
              </a:defRPr>
            </a:lvl2pPr>
            <a:lvl3pPr marL="0" indent="0">
              <a:lnSpc>
                <a:spcPct val="100000"/>
              </a:lnSpc>
              <a:spcBef>
                <a:spcPts val="0"/>
              </a:spcBef>
              <a:buFontTx/>
              <a:buNone/>
              <a:defRPr sz="3700" b="0">
                <a:solidFill>
                  <a:schemeClr val="bg1"/>
                </a:solidFill>
              </a:defRPr>
            </a:lvl3pPr>
            <a:lvl4pPr marL="0" indent="0">
              <a:lnSpc>
                <a:spcPct val="100000"/>
              </a:lnSpc>
              <a:spcBef>
                <a:spcPts val="0"/>
              </a:spcBef>
              <a:buFontTx/>
              <a:buNone/>
              <a:defRPr sz="3700" b="0">
                <a:solidFill>
                  <a:schemeClr val="bg1"/>
                </a:solidFill>
              </a:defRPr>
            </a:lvl4pPr>
            <a:lvl5pPr marL="0" indent="0">
              <a:lnSpc>
                <a:spcPct val="100000"/>
              </a:lnSpc>
              <a:spcBef>
                <a:spcPts val="0"/>
              </a:spcBef>
              <a:buFontTx/>
              <a:buNone/>
              <a:defRPr sz="3700" b="0">
                <a:solidFill>
                  <a:schemeClr val="bg1"/>
                </a:solidFill>
              </a:defRPr>
            </a:lvl5pPr>
            <a:lvl6pPr marL="0" indent="0">
              <a:lnSpc>
                <a:spcPct val="100000"/>
              </a:lnSpc>
              <a:spcBef>
                <a:spcPts val="0"/>
              </a:spcBef>
              <a:buFontTx/>
              <a:buNone/>
              <a:defRPr sz="3700" b="0">
                <a:solidFill>
                  <a:schemeClr val="bg1"/>
                </a:solidFill>
              </a:defRPr>
            </a:lvl6pPr>
            <a:lvl7pPr marL="0" indent="0">
              <a:lnSpc>
                <a:spcPct val="100000"/>
              </a:lnSpc>
              <a:spcBef>
                <a:spcPts val="0"/>
              </a:spcBef>
              <a:buFontTx/>
              <a:buNone/>
              <a:defRPr sz="3700" b="0">
                <a:solidFill>
                  <a:schemeClr val="bg1"/>
                </a:solidFill>
              </a:defRPr>
            </a:lvl7pPr>
            <a:lvl8pPr marL="0" indent="0">
              <a:lnSpc>
                <a:spcPct val="100000"/>
              </a:lnSpc>
              <a:spcBef>
                <a:spcPts val="0"/>
              </a:spcBef>
              <a:buFontTx/>
              <a:buNone/>
              <a:defRPr sz="3700" b="0">
                <a:solidFill>
                  <a:schemeClr val="bg1"/>
                </a:solidFill>
              </a:defRPr>
            </a:lvl8pPr>
            <a:lvl9pPr marL="0" indent="0">
              <a:lnSpc>
                <a:spcPct val="100000"/>
              </a:lnSpc>
              <a:spcBef>
                <a:spcPts val="0"/>
              </a:spcBef>
              <a:buFontTx/>
              <a:buNone/>
              <a:defRPr sz="3700" b="0">
                <a:solidFill>
                  <a:schemeClr val="bg1"/>
                </a:solidFill>
              </a:defRPr>
            </a:lvl9pPr>
          </a:lstStyle>
          <a:p>
            <a:pPr lvl="0"/>
            <a:r>
              <a:rPr lang="en-US" dirty="0"/>
              <a:t>CLICK TO EDIT HEADLINE</a:t>
            </a:r>
          </a:p>
          <a:p>
            <a:pPr lvl="1"/>
            <a:r>
              <a:rPr lang="en-US" dirty="0"/>
              <a:t>Click to edit subhead</a:t>
            </a:r>
          </a:p>
        </p:txBody>
      </p:sp>
      <p:sp>
        <p:nvSpPr>
          <p:cNvPr id="11" name="TextBox 10"/>
          <p:cNvSpPr txBox="1"/>
          <p:nvPr/>
        </p:nvSpPr>
        <p:spPr>
          <a:xfrm>
            <a:off x="457200" y="6498337"/>
            <a:ext cx="2130552" cy="123111"/>
          </a:xfrm>
          <a:prstGeom prst="rect">
            <a:avLst/>
          </a:prstGeom>
          <a:noFill/>
        </p:spPr>
        <p:txBody>
          <a:bodyPr wrap="square" lIns="0" tIns="0" rIns="0" bIns="0" rtlCol="0">
            <a:spAutoFit/>
          </a:bodyPr>
          <a:lstStyle/>
          <a:p>
            <a:r>
              <a:rPr lang="en-US" sz="800" b="1" cap="all" baseline="0" dirty="0">
                <a:solidFill>
                  <a:schemeClr val="bg1"/>
                </a:solidFill>
                <a:latin typeface="+mj-lt"/>
              </a:rPr>
              <a:t>SAE INTERNATIONAL</a:t>
            </a:r>
          </a:p>
        </p:txBody>
      </p:sp>
      <p:sp>
        <p:nvSpPr>
          <p:cNvPr id="12" name="Freeform 11"/>
          <p:cNvSpPr/>
          <p:nvPr/>
        </p:nvSpPr>
        <p:spPr>
          <a:xfrm>
            <a:off x="445641" y="579275"/>
            <a:ext cx="8244362" cy="5536529"/>
          </a:xfrm>
          <a:custGeom>
            <a:avLst/>
            <a:gdLst>
              <a:gd name="connsiteX0" fmla="*/ 11141 w 8244362"/>
              <a:gd name="connsiteY0" fmla="*/ 0 h 5536529"/>
              <a:gd name="connsiteX1" fmla="*/ 0 w 8244362"/>
              <a:gd name="connsiteY1" fmla="*/ 5525389 h 5536529"/>
              <a:gd name="connsiteX2" fmla="*/ 7976977 w 8244362"/>
              <a:gd name="connsiteY2" fmla="*/ 5536529 h 5536529"/>
              <a:gd name="connsiteX3" fmla="*/ 8244362 w 8244362"/>
              <a:gd name="connsiteY3" fmla="*/ 5057514 h 5536529"/>
              <a:gd name="connsiteX4" fmla="*/ 8244362 w 8244362"/>
              <a:gd name="connsiteY4" fmla="*/ 0 h 5536529"/>
              <a:gd name="connsiteX5" fmla="*/ 11141 w 8244362"/>
              <a:gd name="connsiteY5" fmla="*/ 0 h 553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4362" h="5536529">
                <a:moveTo>
                  <a:pt x="11141" y="0"/>
                </a:moveTo>
                <a:cubicBezTo>
                  <a:pt x="7427" y="1841796"/>
                  <a:pt x="3714" y="3683593"/>
                  <a:pt x="0" y="5525389"/>
                </a:cubicBezTo>
                <a:lnTo>
                  <a:pt x="7976977" y="5536529"/>
                </a:lnTo>
                <a:lnTo>
                  <a:pt x="8244362" y="5057514"/>
                </a:lnTo>
                <a:lnTo>
                  <a:pt x="8244362" y="0"/>
                </a:lnTo>
                <a:lnTo>
                  <a:pt x="11141" y="0"/>
                </a:lnTo>
                <a:close/>
              </a:path>
            </a:pathLst>
          </a:cu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443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2880"/>
            <a:ext cx="8229600" cy="67056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200" y="1214965"/>
            <a:ext cx="8229600" cy="48768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246120" y="6498336"/>
            <a:ext cx="2895600" cy="170688"/>
          </a:xfrm>
          <a:prstGeom prst="rect">
            <a:avLst/>
          </a:prstGeom>
        </p:spPr>
        <p:txBody>
          <a:bodyPr vert="horz" lIns="0" tIns="0" rIns="0" bIns="0" rtlCol="0" anchor="b" anchorCtr="0"/>
          <a:lstStyle>
            <a:lvl1pPr algn="l">
              <a:defRPr sz="800" b="0">
                <a:solidFill>
                  <a:schemeClr val="tx1"/>
                </a:solidFill>
                <a:latin typeface="+mj-lt"/>
              </a:defRPr>
            </a:lvl1pPr>
          </a:lstStyle>
          <a:p>
            <a:endParaRPr lang="en-US"/>
          </a:p>
        </p:txBody>
      </p:sp>
      <p:sp>
        <p:nvSpPr>
          <p:cNvPr id="6" name="Slide Number Placeholder 5"/>
          <p:cNvSpPr>
            <a:spLocks noGrp="1"/>
          </p:cNvSpPr>
          <p:nvPr>
            <p:ph type="sldNum" sz="quarter" idx="4"/>
          </p:nvPr>
        </p:nvSpPr>
        <p:spPr>
          <a:xfrm>
            <a:off x="6553200" y="6498336"/>
            <a:ext cx="2133600" cy="170688"/>
          </a:xfrm>
          <a:prstGeom prst="rect">
            <a:avLst/>
          </a:prstGeom>
        </p:spPr>
        <p:txBody>
          <a:bodyPr vert="horz" lIns="0" tIns="0" rIns="0" bIns="0" rtlCol="0" anchor="b" anchorCtr="0"/>
          <a:lstStyle>
            <a:lvl1pPr algn="r">
              <a:defRPr sz="800" b="0">
                <a:solidFill>
                  <a:schemeClr val="tx1"/>
                </a:solidFill>
                <a:latin typeface="+mj-lt"/>
              </a:defRPr>
            </a:lvl1pPr>
          </a:lstStyle>
          <a:p>
            <a:fld id="{52430936-1ACE-4510-BB83-CA70BEECEBF6}" type="slidenum">
              <a:rPr lang="en-US" smtClean="0"/>
              <a:t>‹#›</a:t>
            </a:fld>
            <a:endParaRPr lang="en-US"/>
          </a:p>
        </p:txBody>
      </p:sp>
    </p:spTree>
    <p:extLst>
      <p:ext uri="{BB962C8B-B14F-4D97-AF65-F5344CB8AC3E}">
        <p14:creationId xmlns:p14="http://schemas.microsoft.com/office/powerpoint/2010/main" val="400726479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txStyles>
    <p:titleStyle>
      <a:lvl1pPr algn="l" defTabSz="914400" rtl="0" eaLnBrk="1" latinLnBrk="0" hangingPunct="1">
        <a:spcBef>
          <a:spcPct val="0"/>
        </a:spcBef>
        <a:buNone/>
        <a:defRPr sz="1800" b="1"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0"/>
        </a:spcBef>
        <a:spcAft>
          <a:spcPts val="400"/>
        </a:spcAft>
        <a:buFont typeface="Arial" pitchFamily="34" charset="0"/>
        <a:buNone/>
        <a:defRPr sz="1400" b="1" kern="1200">
          <a:solidFill>
            <a:schemeClr val="tx1"/>
          </a:solidFill>
          <a:latin typeface="+mj-lt"/>
          <a:ea typeface="+mn-ea"/>
          <a:cs typeface="+mn-cs"/>
        </a:defRPr>
      </a:lvl1pPr>
      <a:lvl2pPr marL="0" indent="0" algn="l" defTabSz="914400" rtl="0" eaLnBrk="1" latinLnBrk="0" hangingPunct="1">
        <a:lnSpc>
          <a:spcPct val="100000"/>
        </a:lnSpc>
        <a:spcBef>
          <a:spcPts val="0"/>
        </a:spcBef>
        <a:spcAft>
          <a:spcPts val="400"/>
        </a:spcAft>
        <a:buFont typeface="Arial" pitchFamily="34" charset="0"/>
        <a:buNone/>
        <a:defRPr sz="1400" kern="1200">
          <a:solidFill>
            <a:schemeClr val="tx1"/>
          </a:solidFill>
          <a:latin typeface="+mn-lt"/>
          <a:ea typeface="+mn-ea"/>
          <a:cs typeface="+mn-cs"/>
        </a:defRPr>
      </a:lvl2pPr>
      <a:lvl3pPr marL="174625" indent="-174625" algn="l" defTabSz="914400" rtl="0" eaLnBrk="1" latinLnBrk="0" hangingPunct="1">
        <a:lnSpc>
          <a:spcPct val="100000"/>
        </a:lnSpc>
        <a:spcBef>
          <a:spcPts val="0"/>
        </a:spcBef>
        <a:spcAft>
          <a:spcPts val="400"/>
        </a:spcAft>
        <a:buFont typeface="Arial" pitchFamily="34" charset="0"/>
        <a:buChar char="•"/>
        <a:defRPr sz="1400" kern="1200">
          <a:solidFill>
            <a:schemeClr val="tx1"/>
          </a:solidFill>
          <a:latin typeface="+mn-lt"/>
          <a:ea typeface="+mn-ea"/>
          <a:cs typeface="+mn-cs"/>
        </a:defRPr>
      </a:lvl3pPr>
      <a:lvl4pPr marL="465138" indent="-233363" algn="l" defTabSz="914400" rtl="0" eaLnBrk="1" latinLnBrk="0" hangingPunct="1">
        <a:lnSpc>
          <a:spcPct val="100000"/>
        </a:lnSpc>
        <a:spcBef>
          <a:spcPts val="0"/>
        </a:spcBef>
        <a:spcAft>
          <a:spcPts val="400"/>
        </a:spcAft>
        <a:buFont typeface="Arial" pitchFamily="34" charset="0"/>
        <a:buChar char="–"/>
        <a:defRPr sz="1200" kern="1200">
          <a:solidFill>
            <a:schemeClr val="tx1"/>
          </a:solidFill>
          <a:latin typeface="+mn-lt"/>
          <a:ea typeface="+mn-ea"/>
          <a:cs typeface="+mn-cs"/>
        </a:defRPr>
      </a:lvl4pPr>
      <a:lvl5pPr marL="682625" indent="-171450" algn="l" defTabSz="914400" rtl="0" eaLnBrk="1" latinLnBrk="0" hangingPunct="1">
        <a:lnSpc>
          <a:spcPct val="100000"/>
        </a:lnSpc>
        <a:spcBef>
          <a:spcPts val="0"/>
        </a:spcBef>
        <a:spcAft>
          <a:spcPts val="400"/>
        </a:spcAft>
        <a:buFont typeface="Arial" pitchFamily="34" charset="0"/>
        <a:buChar char="•"/>
        <a:defRPr sz="1200" kern="1200">
          <a:solidFill>
            <a:schemeClr val="tx1"/>
          </a:solidFill>
          <a:latin typeface="+mn-lt"/>
          <a:ea typeface="+mn-ea"/>
          <a:cs typeface="+mn-cs"/>
        </a:defRPr>
      </a:lvl5pPr>
      <a:lvl6pPr marL="976313" indent="-231775" algn="l" defTabSz="914400" rtl="0" eaLnBrk="1" latinLnBrk="0" hangingPunct="1">
        <a:lnSpc>
          <a:spcPct val="100000"/>
        </a:lnSpc>
        <a:spcBef>
          <a:spcPts val="0"/>
        </a:spcBef>
        <a:spcAft>
          <a:spcPts val="400"/>
        </a:spcAft>
        <a:buFont typeface="Arial" pitchFamily="34" charset="0"/>
        <a:buChar char="–"/>
        <a:defRPr sz="1200" kern="1200">
          <a:solidFill>
            <a:schemeClr val="tx1"/>
          </a:solidFill>
          <a:latin typeface="+mn-lt"/>
          <a:ea typeface="+mn-ea"/>
          <a:cs typeface="+mn-cs"/>
        </a:defRPr>
      </a:lvl6pPr>
      <a:lvl7pPr marL="976313" indent="-231775" algn="l" defTabSz="914400" rtl="0" eaLnBrk="1" latinLnBrk="0" hangingPunct="1">
        <a:lnSpc>
          <a:spcPct val="100000"/>
        </a:lnSpc>
        <a:spcBef>
          <a:spcPts val="0"/>
        </a:spcBef>
        <a:spcAft>
          <a:spcPts val="400"/>
        </a:spcAft>
        <a:buFont typeface="Arial" pitchFamily="34" charset="0"/>
        <a:buChar char="–"/>
        <a:defRPr sz="1200" kern="1200">
          <a:solidFill>
            <a:schemeClr val="tx1"/>
          </a:solidFill>
          <a:latin typeface="+mn-lt"/>
          <a:ea typeface="+mn-ea"/>
          <a:cs typeface="+mn-cs"/>
        </a:defRPr>
      </a:lvl7pPr>
      <a:lvl8pPr marL="974725" indent="-230188" algn="l" defTabSz="914400" rtl="0" eaLnBrk="1" latinLnBrk="0" hangingPunct="1">
        <a:lnSpc>
          <a:spcPct val="100000"/>
        </a:lnSpc>
        <a:spcBef>
          <a:spcPts val="0"/>
        </a:spcBef>
        <a:spcAft>
          <a:spcPts val="400"/>
        </a:spcAft>
        <a:buFont typeface="Arial" pitchFamily="34" charset="0"/>
        <a:buChar char="–"/>
        <a:defRPr sz="1200" kern="1200">
          <a:solidFill>
            <a:schemeClr val="tx1"/>
          </a:solidFill>
          <a:latin typeface="+mn-lt"/>
          <a:ea typeface="+mn-ea"/>
          <a:cs typeface="+mn-cs"/>
        </a:defRPr>
      </a:lvl8pPr>
      <a:lvl9pPr marL="976313" indent="-231775" algn="l" defTabSz="914400" rtl="0" eaLnBrk="1" latinLnBrk="0" hangingPunct="1">
        <a:lnSpc>
          <a:spcPct val="100000"/>
        </a:lnSpc>
        <a:spcBef>
          <a:spcPts val="0"/>
        </a:spcBef>
        <a:spcAft>
          <a:spcPts val="400"/>
        </a:spcAft>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SAE Electric</a:t>
            </a:r>
            <a:endParaRPr lang="en-US" dirty="0">
              <a:latin typeface="+mn-lt"/>
            </a:endParaRPr>
          </a:p>
        </p:txBody>
      </p:sp>
      <p:sp>
        <p:nvSpPr>
          <p:cNvPr id="3" name="Subtitle 2"/>
          <p:cNvSpPr>
            <a:spLocks noGrp="1"/>
          </p:cNvSpPr>
          <p:nvPr>
            <p:ph type="subTitle" idx="1"/>
          </p:nvPr>
        </p:nvSpPr>
        <p:spPr>
          <a:xfrm>
            <a:off x="457200" y="2511189"/>
            <a:ext cx="5199681" cy="3589044"/>
          </a:xfrm>
        </p:spPr>
        <p:txBody>
          <a:bodyPr/>
          <a:lstStyle/>
          <a:p>
            <a:r>
              <a:rPr lang="en-US" dirty="0"/>
              <a:t/>
            </a:r>
            <a:br>
              <a:rPr lang="en-US" dirty="0"/>
            </a:br>
            <a:r>
              <a:rPr lang="en-US" dirty="0"/>
              <a:t>How to complete the Electrical Systems Form</a:t>
            </a:r>
          </a:p>
        </p:txBody>
      </p:sp>
    </p:spTree>
    <p:extLst>
      <p:ext uri="{BB962C8B-B14F-4D97-AF65-F5344CB8AC3E}">
        <p14:creationId xmlns:p14="http://schemas.microsoft.com/office/powerpoint/2010/main" val="120719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t>Electrical System Form is a design document for the tractive system of the vehicle.</a:t>
            </a:r>
          </a:p>
          <a:p>
            <a:endParaRPr lang="en-US" sz="1800" dirty="0"/>
          </a:p>
          <a:p>
            <a:r>
              <a:rPr lang="en-US" sz="1800" dirty="0"/>
              <a:t>Purpose</a:t>
            </a:r>
          </a:p>
          <a:p>
            <a:pPr marL="460375" lvl="2" indent="-285750"/>
            <a:r>
              <a:rPr lang="en-US" sz="1800" dirty="0"/>
              <a:t>Provide feedback to teams early in the design process when it is easier to fix the problem.</a:t>
            </a:r>
          </a:p>
          <a:p>
            <a:pPr marL="460375" lvl="2" indent="-285750"/>
            <a:r>
              <a:rPr lang="en-US" sz="1800" dirty="0"/>
              <a:t>Enforce a design process for the tractive system.</a:t>
            </a:r>
          </a:p>
          <a:p>
            <a:pPr marL="460375" lvl="2" indent="-285750"/>
            <a:endParaRPr lang="en-US" sz="1800" dirty="0"/>
          </a:p>
          <a:p>
            <a:pPr lvl="1"/>
            <a:r>
              <a:rPr lang="en-US" sz="1800" dirty="0"/>
              <a:t>THE ESF is NOT…</a:t>
            </a:r>
          </a:p>
          <a:p>
            <a:pPr marL="517525" lvl="2" indent="-342900">
              <a:buFont typeface="Courier New" panose="02070309020205020404" pitchFamily="49" charset="0"/>
              <a:buChar char="o"/>
            </a:pPr>
            <a:r>
              <a:rPr lang="en-US" sz="1800" dirty="0"/>
              <a:t>A collection of all data sheets you can find for your parts</a:t>
            </a:r>
          </a:p>
          <a:p>
            <a:pPr marL="517525" lvl="2" indent="-342900">
              <a:buFont typeface="Courier New" panose="02070309020205020404" pitchFamily="49" charset="0"/>
              <a:buChar char="o"/>
            </a:pPr>
            <a:r>
              <a:rPr lang="en-US" sz="1800" dirty="0"/>
              <a:t>A complete collection of theoretical electrical engineering</a:t>
            </a:r>
          </a:p>
          <a:p>
            <a:endParaRPr lang="en-US" sz="1800" dirty="0"/>
          </a:p>
          <a:p>
            <a:r>
              <a:rPr lang="en-US" sz="1800" dirty="0"/>
              <a:t>Reviewers are Engineers with significant experience in HV electrical systems for vehicles.</a:t>
            </a:r>
          </a:p>
        </p:txBody>
      </p:sp>
      <p:sp>
        <p:nvSpPr>
          <p:cNvPr id="3" name="Title 2"/>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401437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83364"/>
            <a:ext cx="8229600" cy="5101165"/>
          </a:xfrm>
        </p:spPr>
        <p:txBody>
          <a:bodyPr/>
          <a:lstStyle/>
          <a:p>
            <a:pPr marL="342900" indent="-342900">
              <a:buFont typeface="Arial" panose="020B0604020202020204" pitchFamily="34" charset="0"/>
              <a:buChar char="•"/>
            </a:pPr>
            <a:r>
              <a:rPr lang="en-US" sz="1800" dirty="0"/>
              <a:t>First Section</a:t>
            </a:r>
          </a:p>
          <a:p>
            <a:pPr marL="517525" lvl="2" indent="-342900"/>
            <a:r>
              <a:rPr lang="en-US" sz="1800" dirty="0"/>
              <a:t>Provides a </a:t>
            </a:r>
            <a:r>
              <a:rPr lang="en-US" sz="1800" b="0" baseline="0" dirty="0"/>
              <a:t>high level overview of the tractive</a:t>
            </a:r>
            <a:r>
              <a:rPr lang="en-US" sz="1800" b="0" dirty="0"/>
              <a:t> system</a:t>
            </a:r>
            <a:endParaRPr lang="en-US" sz="1800" b="0" baseline="0" dirty="0"/>
          </a:p>
          <a:p>
            <a:pPr marL="517525" lvl="2" indent="-342900"/>
            <a:r>
              <a:rPr lang="en-US" sz="1800" b="0" dirty="0"/>
              <a:t>Provide a simplified schematic of the TS to give the reviewer a reference of the architecture of your TS.</a:t>
            </a:r>
            <a:endParaRPr lang="en-US" sz="1800" b="0" baseline="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Subsequent Sections</a:t>
            </a:r>
          </a:p>
          <a:p>
            <a:pPr marL="517525" lvl="2" indent="-342900"/>
            <a:r>
              <a:rPr lang="en-US" sz="1800" b="0" dirty="0"/>
              <a:t>Go into detail for each component/subsystem in the vehicle</a:t>
            </a:r>
            <a:r>
              <a:rPr lang="en-US" sz="1800" b="0" dirty="0" smtClean="0"/>
              <a:t>.</a:t>
            </a:r>
          </a:p>
          <a:p>
            <a:pPr marL="517525" lvl="2" indent="-342900"/>
            <a:endParaRPr lang="en-US" sz="1800" dirty="0" smtClean="0"/>
          </a:p>
          <a:p>
            <a:pPr marL="517525" lvl="2" indent="-342900"/>
            <a:r>
              <a:rPr lang="en-US" sz="1800" dirty="0" smtClean="0"/>
              <a:t>Provide the requested information in each section and complete the tables provided.</a:t>
            </a:r>
          </a:p>
          <a:p>
            <a:pPr marL="517525" lvl="2" indent="-342900"/>
            <a:r>
              <a:rPr lang="en-US" sz="1800" b="0" dirty="0" smtClean="0"/>
              <a:t>Where pictures/CAD are requested provide appropriate pictures so the reviewer can see the device question in context of components around it / vehicle.</a:t>
            </a:r>
            <a:endParaRPr lang="en-US" sz="1800" b="0" dirty="0"/>
          </a:p>
        </p:txBody>
      </p:sp>
      <p:sp>
        <p:nvSpPr>
          <p:cNvPr id="3" name="Title 2"/>
          <p:cNvSpPr>
            <a:spLocks noGrp="1"/>
          </p:cNvSpPr>
          <p:nvPr>
            <p:ph type="title"/>
          </p:nvPr>
        </p:nvSpPr>
        <p:spPr/>
        <p:txBody>
          <a:bodyPr/>
          <a:lstStyle/>
          <a:p>
            <a:r>
              <a:rPr lang="en-US" dirty="0"/>
              <a:t>Format of</a:t>
            </a:r>
            <a:r>
              <a:rPr lang="en-US" baseline="0" dirty="0"/>
              <a:t> the document</a:t>
            </a:r>
            <a:endParaRPr lang="en-US" dirty="0"/>
          </a:p>
        </p:txBody>
      </p:sp>
    </p:spTree>
    <p:extLst>
      <p:ext uri="{BB962C8B-B14F-4D97-AF65-F5344CB8AC3E}">
        <p14:creationId xmlns:p14="http://schemas.microsoft.com/office/powerpoint/2010/main" val="202187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72710"/>
            <a:ext cx="8229600" cy="5454595"/>
          </a:xfrm>
        </p:spPr>
        <p:txBody>
          <a:bodyPr/>
          <a:lstStyle/>
          <a:p>
            <a:pPr marL="285750" indent="-285750">
              <a:buFont typeface="Arial" panose="020B0604020202020204" pitchFamily="34" charset="0"/>
              <a:buChar char="•"/>
            </a:pPr>
            <a:r>
              <a:rPr lang="en-US" sz="1800" dirty="0"/>
              <a:t>Start</a:t>
            </a:r>
            <a:r>
              <a:rPr lang="en-US" sz="1800" baseline="0" dirty="0"/>
              <a:t> </a:t>
            </a:r>
            <a:r>
              <a:rPr lang="en-US" sz="1800" baseline="0" dirty="0" smtClean="0"/>
              <a:t>Early</a:t>
            </a:r>
            <a:endParaRPr lang="en-US" sz="1800" dirty="0"/>
          </a:p>
          <a:p>
            <a:pPr marL="285750" lvl="0" indent="-285750">
              <a:buFont typeface="Arial" panose="020B0604020202020204" pitchFamily="34" charset="0"/>
              <a:buChar char="•"/>
            </a:pPr>
            <a:r>
              <a:rPr lang="en-US" sz="1800" dirty="0"/>
              <a:t>Learn</a:t>
            </a:r>
            <a:r>
              <a:rPr lang="en-US" sz="1800" baseline="0" dirty="0"/>
              <a:t> to use Microsoft Word</a:t>
            </a:r>
          </a:p>
          <a:p>
            <a:pPr marL="460375" lvl="2" indent="-285750">
              <a:buFont typeface="Arial" panose="020B0604020202020204" pitchFamily="34" charset="0"/>
              <a:buChar char="•"/>
            </a:pPr>
            <a:r>
              <a:rPr lang="en-US" sz="1800" dirty="0"/>
              <a:t>Keep with next</a:t>
            </a:r>
          </a:p>
          <a:p>
            <a:pPr marL="460375" lvl="2" indent="-285750">
              <a:buFont typeface="Arial" panose="020B0604020202020204" pitchFamily="34" charset="0"/>
              <a:buChar char="•"/>
            </a:pPr>
            <a:r>
              <a:rPr lang="en-US" sz="1800" dirty="0"/>
              <a:t>References</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Get support from both electrical</a:t>
            </a:r>
            <a:r>
              <a:rPr lang="en-US" sz="1800" baseline="0" dirty="0"/>
              <a:t> and mechanical team members</a:t>
            </a:r>
          </a:p>
          <a:p>
            <a:pPr marL="285750" lvl="0" indent="-285750">
              <a:buFont typeface="Arial" panose="020B0604020202020204" pitchFamily="34" charset="0"/>
              <a:buChar char="•"/>
            </a:pPr>
            <a:endParaRPr lang="en-US" sz="1800" baseline="0" dirty="0"/>
          </a:p>
          <a:p>
            <a:pPr marL="285750" lvl="0" indent="-285750">
              <a:buFont typeface="Arial" panose="020B0604020202020204" pitchFamily="34" charset="0"/>
              <a:buChar char="•"/>
            </a:pPr>
            <a:r>
              <a:rPr lang="en-US" sz="1800" baseline="0" dirty="0"/>
              <a:t>CAD Tools</a:t>
            </a:r>
          </a:p>
          <a:p>
            <a:pPr marL="460375" lvl="2" indent="-285750">
              <a:buFont typeface="Arial" panose="020B0604020202020204" pitchFamily="34" charset="0"/>
              <a:buChar char="•"/>
            </a:pPr>
            <a:r>
              <a:rPr lang="en-US" sz="1800" dirty="0"/>
              <a:t>Provide CAD model images of components in car.</a:t>
            </a:r>
          </a:p>
          <a:p>
            <a:pPr marL="460375" lvl="2" indent="-285750">
              <a:buFont typeface="Arial" panose="020B0604020202020204" pitchFamily="34" charset="0"/>
              <a:buChar char="•"/>
            </a:pPr>
            <a:r>
              <a:rPr lang="en-US" sz="1800" dirty="0"/>
              <a:t>Provide readable accurate schematics</a:t>
            </a:r>
          </a:p>
          <a:p>
            <a:pPr marR="0" lvl="1" algn="l" defTabSz="914400" rtl="0" eaLnBrk="1" fontAlgn="auto" latinLnBrk="0" hangingPunct="1">
              <a:lnSpc>
                <a:spcPct val="100000"/>
              </a:lnSpc>
              <a:spcBef>
                <a:spcPts val="0"/>
              </a:spcBef>
              <a:spcAft>
                <a:spcPts val="400"/>
              </a:spcAft>
              <a:buClrTx/>
              <a:buSzTx/>
              <a:tabLst/>
              <a:defRPr/>
            </a:pPr>
            <a:endParaRPr lang="en-US" sz="1800" b="1" dirty="0">
              <a:latin typeface="+mj-lt"/>
            </a:endParaRPr>
          </a:p>
          <a:p>
            <a:pPr marR="0" lvl="1" algn="l" defTabSz="914400" rtl="0" eaLnBrk="1" fontAlgn="auto" latinLnBrk="0" hangingPunct="1">
              <a:lnSpc>
                <a:spcPct val="100000"/>
              </a:lnSpc>
              <a:spcBef>
                <a:spcPts val="0"/>
              </a:spcBef>
              <a:spcAft>
                <a:spcPts val="400"/>
              </a:spcAft>
              <a:buClrTx/>
              <a:buSzTx/>
              <a:tabLst/>
              <a:defRPr/>
            </a:pPr>
            <a:r>
              <a:rPr lang="en-US" sz="1800" b="1" dirty="0">
                <a:latin typeface="+mj-lt"/>
              </a:rPr>
              <a:t>The reviewer will be considering your design with respect to the rules for the competition</a:t>
            </a:r>
            <a:r>
              <a:rPr lang="en-US" sz="1800" b="1" dirty="0" smtClean="0">
                <a:latin typeface="+mj-lt"/>
              </a:rPr>
              <a:t>.</a:t>
            </a:r>
            <a:endParaRPr lang="en-US" sz="2000" dirty="0"/>
          </a:p>
        </p:txBody>
      </p:sp>
      <p:sp>
        <p:nvSpPr>
          <p:cNvPr id="3" name="Title 2"/>
          <p:cNvSpPr>
            <a:spLocks noGrp="1"/>
          </p:cNvSpPr>
          <p:nvPr>
            <p:ph type="title"/>
          </p:nvPr>
        </p:nvSpPr>
        <p:spPr/>
        <p:txBody>
          <a:bodyPr/>
          <a:lstStyle/>
          <a:p>
            <a:r>
              <a:rPr lang="en-US" dirty="0"/>
              <a:t>Keys to a</a:t>
            </a:r>
            <a:r>
              <a:rPr lang="en-US" baseline="0" dirty="0"/>
              <a:t> Successful ESF</a:t>
            </a:r>
            <a:endParaRPr lang="en-US" dirty="0"/>
          </a:p>
        </p:txBody>
      </p:sp>
    </p:spTree>
    <p:extLst>
      <p:ext uri="{BB962C8B-B14F-4D97-AF65-F5344CB8AC3E}">
        <p14:creationId xmlns:p14="http://schemas.microsoft.com/office/powerpoint/2010/main" val="251024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67407"/>
            <a:ext cx="8229600" cy="5234609"/>
          </a:xfrm>
        </p:spPr>
        <p:txBody>
          <a:bodyPr/>
          <a:lstStyle/>
          <a:p>
            <a:pPr marL="285750" indent="-285750">
              <a:buFont typeface="Arial" panose="020B0604020202020204" pitchFamily="34" charset="0"/>
              <a:buChar char="•"/>
            </a:pPr>
            <a:r>
              <a:rPr lang="en-US" sz="1800" dirty="0"/>
              <a:t>Remember that the reviewer isn’t going to be familiar with special</a:t>
            </a:r>
            <a:r>
              <a:rPr lang="en-US" sz="1800" baseline="0" dirty="0"/>
              <a:t> component names/nicknames your team uses.  Be sure to define these in the document.</a:t>
            </a:r>
          </a:p>
          <a:p>
            <a:endParaRPr lang="en-US" sz="1800" baseline="0" dirty="0"/>
          </a:p>
          <a:p>
            <a:pPr marL="285750" indent="-285750">
              <a:buFont typeface="Arial" panose="020B0604020202020204" pitchFamily="34" charset="0"/>
              <a:buChar char="•"/>
            </a:pPr>
            <a:r>
              <a:rPr lang="en-US" sz="1800" baseline="0" dirty="0"/>
              <a:t>Write at</a:t>
            </a:r>
            <a:r>
              <a:rPr lang="en-US" sz="1800" dirty="0"/>
              <a:t> the correct level.  You don’t need to describe Ohm’s law.</a:t>
            </a:r>
          </a:p>
          <a:p>
            <a:endParaRPr lang="en-US" sz="1800" baseline="0" dirty="0"/>
          </a:p>
          <a:p>
            <a:pPr marL="285750" indent="-285750">
              <a:buFont typeface="Arial" panose="020B0604020202020204" pitchFamily="34" charset="0"/>
              <a:buChar char="•"/>
            </a:pPr>
            <a:r>
              <a:rPr lang="en-US" sz="1800" baseline="0" dirty="0"/>
              <a:t>Schematics</a:t>
            </a:r>
          </a:p>
          <a:p>
            <a:pPr marL="460375" lvl="2" indent="-285750">
              <a:buFont typeface="Arial" panose="020B0604020202020204" pitchFamily="34" charset="0"/>
              <a:buChar char="•"/>
            </a:pPr>
            <a:r>
              <a:rPr lang="en-US" sz="1800" baseline="0" dirty="0" smtClean="0"/>
              <a:t>Make </a:t>
            </a:r>
            <a:r>
              <a:rPr lang="en-US" sz="1800" baseline="0" dirty="0"/>
              <a:t>sure part numbers and symbols on schematic are correct</a:t>
            </a:r>
          </a:p>
          <a:p>
            <a:pPr marL="460375" lvl="2" indent="-285750">
              <a:buFont typeface="Arial" panose="020B0604020202020204" pitchFamily="34" charset="0"/>
              <a:buChar char="•"/>
            </a:pPr>
            <a:r>
              <a:rPr lang="en-US" sz="1800" dirty="0" err="1"/>
              <a:t>Pspice</a:t>
            </a:r>
            <a:r>
              <a:rPr lang="en-US" sz="1800" dirty="0"/>
              <a:t> is great for modeling your circuit, maybe not the best for creating an ESF schematic.</a:t>
            </a:r>
          </a:p>
          <a:p>
            <a:pPr marL="750888" lvl="3" indent="-285750">
              <a:buFont typeface="Arial" panose="020B0604020202020204" pitchFamily="34" charset="0"/>
              <a:buChar char="•"/>
            </a:pPr>
            <a:r>
              <a:rPr lang="en-US" sz="1800" dirty="0"/>
              <a:t>It is not obvious that Voltage source V1 is your sensor, or probe 3 is the output</a:t>
            </a:r>
            <a:r>
              <a:rPr lang="en-US" sz="1800" dirty="0" smtClean="0"/>
              <a:t>.</a:t>
            </a:r>
          </a:p>
          <a:p>
            <a:pPr marL="460375" lvl="2" indent="-285750"/>
            <a:r>
              <a:rPr lang="en-US" sz="2000" dirty="0" smtClean="0"/>
              <a:t>Be sure to include/cover all required points in schematics requested.</a:t>
            </a:r>
          </a:p>
          <a:p>
            <a:pPr marL="460375" lvl="2" indent="-285750"/>
            <a:r>
              <a:rPr lang="en-US" sz="2000" dirty="0" smtClean="0"/>
              <a:t>If a requested areas cannot be clearly shown in a single schematic use additional schematics to show the details and improve overall readability.</a:t>
            </a:r>
            <a:endParaRPr lang="en-US" sz="2000" dirty="0"/>
          </a:p>
        </p:txBody>
      </p:sp>
      <p:sp>
        <p:nvSpPr>
          <p:cNvPr id="3" name="Title 2"/>
          <p:cNvSpPr>
            <a:spLocks noGrp="1"/>
          </p:cNvSpPr>
          <p:nvPr>
            <p:ph type="title"/>
          </p:nvPr>
        </p:nvSpPr>
        <p:spPr/>
        <p:txBody>
          <a:bodyPr/>
          <a:lstStyle/>
          <a:p>
            <a:pPr marL="0" lvl="0" indent="-174625">
              <a:buNone/>
            </a:pPr>
            <a:r>
              <a:rPr lang="en-US" baseline="0" dirty="0"/>
              <a:t>Guidance</a:t>
            </a:r>
            <a:endParaRPr lang="en-US" dirty="0"/>
          </a:p>
        </p:txBody>
      </p:sp>
    </p:spTree>
    <p:extLst>
      <p:ext uri="{BB962C8B-B14F-4D97-AF65-F5344CB8AC3E}">
        <p14:creationId xmlns:p14="http://schemas.microsoft.com/office/powerpoint/2010/main" val="180271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3913"/>
            <a:ext cx="8229600" cy="5340626"/>
          </a:xfrm>
        </p:spPr>
        <p:txBody>
          <a:bodyPr/>
          <a:lstStyle/>
          <a:p>
            <a:pPr marL="285750" indent="-285750">
              <a:buFont typeface="Arial" panose="020B0604020202020204" pitchFamily="34" charset="0"/>
              <a:buChar char="•"/>
            </a:pPr>
            <a:r>
              <a:rPr lang="en-US" sz="1800" dirty="0"/>
              <a:t>Not enough information in</a:t>
            </a:r>
            <a:r>
              <a:rPr lang="en-US" sz="1800" baseline="0" dirty="0"/>
              <a:t> the document. </a:t>
            </a:r>
            <a:endParaRPr lang="en-US" sz="1800" baseline="0" dirty="0" smtClean="0"/>
          </a:p>
          <a:p>
            <a:pPr marL="285750" indent="-285750">
              <a:buFont typeface="Arial" panose="020B0604020202020204" pitchFamily="34" charset="0"/>
              <a:buChar char="•"/>
            </a:pPr>
            <a:r>
              <a:rPr lang="en-US" sz="1800" baseline="0" dirty="0" smtClean="0"/>
              <a:t>Not </a:t>
            </a:r>
            <a:r>
              <a:rPr lang="en-US" sz="1800" baseline="0" dirty="0"/>
              <a:t>completing all the sections of the document.</a:t>
            </a:r>
          </a:p>
          <a:p>
            <a:pPr marL="460375" lvl="2" indent="-285750"/>
            <a:r>
              <a:rPr lang="en-US" sz="1800" dirty="0"/>
              <a:t>If you can’t complete most of the document, you are behind in the design process, and in jeopardy of not completing the vehicle in time.  Use this deadline as an opportunity to get back on track.</a:t>
            </a:r>
            <a:endParaRPr lang="en-US" sz="1800" baseline="0" dirty="0"/>
          </a:p>
          <a:p>
            <a:pPr marL="285750" indent="-285750">
              <a:buFont typeface="Arial" panose="020B0604020202020204" pitchFamily="34" charset="0"/>
              <a:buChar char="•"/>
            </a:pPr>
            <a:endParaRPr lang="en-US" sz="1800" baseline="0" dirty="0" smtClean="0"/>
          </a:p>
          <a:p>
            <a:pPr marL="285750" indent="-285750">
              <a:buFont typeface="Arial" panose="020B0604020202020204" pitchFamily="34" charset="0"/>
              <a:buChar char="•"/>
            </a:pPr>
            <a:r>
              <a:rPr lang="en-US" sz="1800" baseline="0" dirty="0" smtClean="0"/>
              <a:t>Forgetting </a:t>
            </a:r>
            <a:r>
              <a:rPr lang="en-US" sz="1800" baseline="0" dirty="0"/>
              <a:t>fuses on low current TS components like the IMD.</a:t>
            </a:r>
          </a:p>
          <a:p>
            <a:pPr marL="285750" indent="-285750">
              <a:buFont typeface="Arial" panose="020B0604020202020204" pitchFamily="34" charset="0"/>
              <a:buChar char="•"/>
            </a:pPr>
            <a:r>
              <a:rPr lang="en-US" sz="1800" baseline="0" dirty="0"/>
              <a:t>Watch out for the voltage ratings of all components in the TS (wire, fuses, connectors,…)</a:t>
            </a:r>
          </a:p>
          <a:p>
            <a:pPr marL="285750" indent="-285750">
              <a:buFont typeface="Arial" panose="020B0604020202020204" pitchFamily="34" charset="0"/>
              <a:buChar char="•"/>
            </a:pPr>
            <a:r>
              <a:rPr lang="en-US" sz="1800" baseline="0" dirty="0"/>
              <a:t>Failure to include CAD of student designed PCB’s with TS circuits (and a scale for the reviewer to determine important measurements.</a:t>
            </a:r>
            <a:endParaRPr lang="en-US" sz="1800" dirty="0"/>
          </a:p>
        </p:txBody>
      </p:sp>
      <p:sp>
        <p:nvSpPr>
          <p:cNvPr id="3" name="Title 2"/>
          <p:cNvSpPr>
            <a:spLocks noGrp="1"/>
          </p:cNvSpPr>
          <p:nvPr>
            <p:ph type="title"/>
          </p:nvPr>
        </p:nvSpPr>
        <p:spPr/>
        <p:txBody>
          <a:bodyPr/>
          <a:lstStyle/>
          <a:p>
            <a:r>
              <a:rPr lang="en-US" dirty="0"/>
              <a:t>Common Mistakes</a:t>
            </a:r>
          </a:p>
        </p:txBody>
      </p:sp>
    </p:spTree>
    <p:extLst>
      <p:ext uri="{BB962C8B-B14F-4D97-AF65-F5344CB8AC3E}">
        <p14:creationId xmlns:p14="http://schemas.microsoft.com/office/powerpoint/2010/main" val="294766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sz="1800" dirty="0">
                <a:latin typeface="+mn-lt"/>
              </a:rPr>
              <a:t>Large portions of the document are incomplete</a:t>
            </a:r>
          </a:p>
          <a:p>
            <a:endParaRPr lang="en-US" sz="1800" dirty="0">
              <a:latin typeface="+mn-lt"/>
            </a:endParaRPr>
          </a:p>
          <a:p>
            <a:pPr marL="285750" indent="-285750">
              <a:buFont typeface="Arial" panose="020B0604020202020204" pitchFamily="34" charset="0"/>
              <a:buChar char="•"/>
            </a:pPr>
            <a:r>
              <a:rPr lang="en-US" sz="1800" dirty="0" smtClean="0">
                <a:latin typeface="+mn-lt"/>
              </a:rPr>
              <a:t>Template </a:t>
            </a:r>
            <a:r>
              <a:rPr lang="en-US" sz="1800" dirty="0">
                <a:latin typeface="+mn-lt"/>
              </a:rPr>
              <a:t>modified (incorrect section numbers)</a:t>
            </a:r>
          </a:p>
        </p:txBody>
      </p:sp>
      <p:sp>
        <p:nvSpPr>
          <p:cNvPr id="3" name="Title 2"/>
          <p:cNvSpPr>
            <a:spLocks noGrp="1"/>
          </p:cNvSpPr>
          <p:nvPr>
            <p:ph type="title"/>
          </p:nvPr>
        </p:nvSpPr>
        <p:spPr/>
        <p:txBody>
          <a:bodyPr/>
          <a:lstStyle/>
          <a:p>
            <a:r>
              <a:rPr lang="en-US" dirty="0"/>
              <a:t>Automatic Rejection criteria</a:t>
            </a:r>
            <a:br>
              <a:rPr lang="en-US" dirty="0"/>
            </a:br>
            <a:endParaRPr lang="en-US" dirty="0"/>
          </a:p>
        </p:txBody>
      </p:sp>
    </p:spTree>
    <p:extLst>
      <p:ext uri="{BB962C8B-B14F-4D97-AF65-F5344CB8AC3E}">
        <p14:creationId xmlns:p14="http://schemas.microsoft.com/office/powerpoint/2010/main" val="3654424201"/>
      </p:ext>
    </p:extLst>
  </p:cSld>
  <p:clrMapOvr>
    <a:masterClrMapping/>
  </p:clrMapOvr>
</p:sld>
</file>

<file path=ppt/theme/theme1.xml><?xml version="1.0" encoding="utf-8"?>
<a:theme xmlns:a="http://schemas.openxmlformats.org/drawingml/2006/main" name="int_sae_16X9_v2-01">
  <a:themeElements>
    <a:clrScheme name="SAE_ppt_130415">
      <a:dk1>
        <a:sysClr val="windowText" lastClr="000000"/>
      </a:dk1>
      <a:lt1>
        <a:sysClr val="window" lastClr="FFFFFF"/>
      </a:lt1>
      <a:dk2>
        <a:srgbClr val="616265"/>
      </a:dk2>
      <a:lt2>
        <a:srgbClr val="CACAC8"/>
      </a:lt2>
      <a:accent1>
        <a:srgbClr val="01A0E9"/>
      </a:accent1>
      <a:accent2>
        <a:srgbClr val="005195"/>
      </a:accent2>
      <a:accent3>
        <a:srgbClr val="2EB135"/>
      </a:accent3>
      <a:accent4>
        <a:srgbClr val="FFB201"/>
      </a:accent4>
      <a:accent5>
        <a:srgbClr val="EA7125"/>
      </a:accent5>
      <a:accent6>
        <a:srgbClr val="DC291E"/>
      </a:accent6>
      <a:hlink>
        <a:srgbClr val="005195"/>
      </a:hlink>
      <a:folHlink>
        <a:srgbClr val="01A0E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sae_4x3</Template>
  <TotalTime>0</TotalTime>
  <Words>477</Words>
  <Application>Microsoft Office PowerPoint</Application>
  <PresentationFormat>On-screen Show (4:3)</PresentationFormat>
  <Paragraphs>61</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Courier New</vt:lpstr>
      <vt:lpstr>int_sae_16X9_v2-01</vt:lpstr>
      <vt:lpstr>Formula SAE Electric</vt:lpstr>
      <vt:lpstr>Overview</vt:lpstr>
      <vt:lpstr>Format of the document</vt:lpstr>
      <vt:lpstr>Keys to a Successful ESF</vt:lpstr>
      <vt:lpstr>Guidance</vt:lpstr>
      <vt:lpstr>Common Mistakes</vt:lpstr>
      <vt:lpstr>Automatic Rejection criteria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2017-10-23T14:32:00Z</dcterms:created>
  <dcterms:modified xsi:type="dcterms:W3CDTF">2017-10-23T14:32:11Z</dcterms:modified>
</cp:coreProperties>
</file>